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8"/>
    <p:sldId id="267" r:id="rId19"/>
    <p:sldId id="268" r:id="rId20"/>
  </p:sldIdLst>
  <p:sldSz cx="24384000" cy="13716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821531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32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1pPr>
    <a:lvl2pPr marL="0" marR="0" indent="228600" algn="ctr" defTabSz="821531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32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2pPr>
    <a:lvl3pPr marL="0" marR="0" indent="457200" algn="ctr" defTabSz="821531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32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3pPr>
    <a:lvl4pPr marL="0" marR="0" indent="685800" algn="ctr" defTabSz="821531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32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4pPr>
    <a:lvl5pPr marL="0" marR="0" indent="914400" algn="ctr" defTabSz="821531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32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5pPr>
    <a:lvl6pPr marL="0" marR="0" indent="1143000" algn="ctr" defTabSz="821531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32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6pPr>
    <a:lvl7pPr marL="0" marR="0" indent="1371600" algn="ctr" defTabSz="821531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32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7pPr>
    <a:lvl8pPr marL="0" marR="0" indent="1600200" algn="ctr" defTabSz="821531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32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8pPr>
    <a:lvl9pPr marL="0" marR="0" indent="1828800" algn="ctr" defTabSz="821531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32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 b="def" i="def"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lumOff val="-13575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hueOff val="114395"/>
              <a:lumOff val="-24975"/>
            </a:schemeClr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 b="def" i="def"/>
      <a:tcStyle>
        <a:tcBdr/>
        <a:fill>
          <a:solidFill>
            <a:srgbClr val="E1E0DA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3">
              <a:hueOff val="362282"/>
              <a:satOff val="31803"/>
              <a:lumOff val="-18242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929292"/>
              </a:solidFill>
              <a:prstDash val="solid"/>
              <a:miter lim="400000"/>
            </a:ln>
          </a:left>
          <a:right>
            <a:ln w="12700" cap="flat">
              <a:solidFill>
                <a:srgbClr val="929292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929292"/>
              </a:solidFill>
              <a:prstDash val="solid"/>
              <a:miter lim="400000"/>
            </a:ln>
          </a:insideH>
          <a:insideV>
            <a:ln w="127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solidFill>
            <a:srgbClr val="017101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Helvetica Neue Light"/>
          <a:ea typeface="Helvetica Neue Light"/>
          <a:cs typeface="Helvetica Neue Light"/>
        </a:font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FAF7E9"/>
          </a:solidFill>
        </a:fill>
      </a:tcStyle>
    </a:wholeTbl>
    <a:band2H>
      <a:tcTxStyle b="def" i="def"/>
      <a:tcStyle>
        <a:tcBdr/>
        <a:fill>
          <a:solidFill>
            <a:srgbClr val="EDEADD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9BA00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 b="def" i="def"/>
      <a:tcStyle>
        <a:tcBdr/>
        <a:fill>
          <a:solidFill>
            <a:srgbClr val="DADBDA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chemeClr val="accent6">
              <a:hueOff val="-146070"/>
              <a:satOff val="-10048"/>
              <a:lumOff val="-30626"/>
            </a:schemeClr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B5B5C1"/>
          </a:solidFill>
        </a:fill>
      </a:tcStyle>
    </a:wholeTbl>
    <a:band2H>
      <a:tcTxStyle b="def" i="def"/>
      <a:tcStyle>
        <a:tcBdr/>
        <a:fill>
          <a:solidFill>
            <a:srgbClr val="9A9AA5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85F"/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1"/>
</file>

<file path=ppt/_rels/presentation.xml.rels><?xml version="1.0" encoding="UTF-8" standalone="yes"?>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Relationship Id="rId13" Type="http://schemas.openxmlformats.org/officeDocument/2006/relationships/slide" Target="slides/slide6.xml"/><Relationship Id="rId14" Type="http://schemas.openxmlformats.org/officeDocument/2006/relationships/slide" Target="slides/slide7.xml"/><Relationship Id="rId15" Type="http://schemas.openxmlformats.org/officeDocument/2006/relationships/slide" Target="slides/slide8.xml"/><Relationship Id="rId16" Type="http://schemas.openxmlformats.org/officeDocument/2006/relationships/slide" Target="slides/slide9.xml"/><Relationship Id="rId17" Type="http://schemas.openxmlformats.org/officeDocument/2006/relationships/slide" Target="slides/slide10.xml"/><Relationship Id="rId18" Type="http://schemas.openxmlformats.org/officeDocument/2006/relationships/slide" Target="slides/slide11.xml"/><Relationship Id="rId19" Type="http://schemas.openxmlformats.org/officeDocument/2006/relationships/slide" Target="slides/slide12.xml"/><Relationship Id="rId20" Type="http://schemas.openxmlformats.org/officeDocument/2006/relationships/slide" Target="slides/slide13.xml"/></Relationships>

</file>

<file path=ppt/notesMasters/_rels/notes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Shape 89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90" name="Shape 90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slideLayouts/_rels/slideLayout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Relationship Id="rId3" Type="http://schemas.openxmlformats.org/officeDocument/2006/relationships/image" Target="../media/image4.png"/><Relationship Id="rId4" Type="http://schemas.openxmlformats.org/officeDocument/2006/relationships/image" Target="../media/image1.png"/><Relationship Id="rId5" Type="http://schemas.openxmlformats.org/officeDocument/2006/relationships/image" Target="../media/image2.png"/></Relationships>

</file>

<file path=ppt/slideLayouts/_rels/slideLayout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Relationship Id="rId3" Type="http://schemas.openxmlformats.org/officeDocument/2006/relationships/image" Target="../media/image4.png"/><Relationship Id="rId4" Type="http://schemas.openxmlformats.org/officeDocument/2006/relationships/image" Target="../media/image1.png"/><Relationship Id="rId5" Type="http://schemas.openxmlformats.org/officeDocument/2006/relationships/image" Target="../media/image2.png"/></Relationships>

</file>

<file path=ppt/slideLayouts/_rels/slideLayout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Relationship Id="rId3" Type="http://schemas.openxmlformats.org/officeDocument/2006/relationships/image" Target="../media/image4.png"/><Relationship Id="rId4" Type="http://schemas.openxmlformats.org/officeDocument/2006/relationships/image" Target="../media/image1.png"/><Relationship Id="rId5" Type="http://schemas.openxmlformats.org/officeDocument/2006/relationships/image" Target="../media/image2.png"/></Relationships>

</file>

<file path=ppt/slideLayouts/_rels/slideLayout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Relationship Id="rId3" Type="http://schemas.openxmlformats.org/officeDocument/2006/relationships/image" Target="../media/image4.png"/><Relationship Id="rId4" Type="http://schemas.openxmlformats.org/officeDocument/2006/relationships/image" Target="../media/image1.png"/><Relationship Id="rId5" Type="http://schemas.openxmlformats.org/officeDocument/2006/relationships/image" Target="../media/image2.png"/></Relationships>

</file>

<file path=ppt/slideLayouts/_rels/slideLayout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showMasterSp="0" showMasterPhAnim="1">
  <p:cSld name="Titolo e sotto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olo Testo"/>
          <p:cNvSpPr txBox="1"/>
          <p:nvPr>
            <p:ph type="title"/>
          </p:nvPr>
        </p:nvSpPr>
        <p:spPr>
          <a:xfrm>
            <a:off x="4833937" y="2303859"/>
            <a:ext cx="14716126" cy="4643438"/>
          </a:xfrm>
          <a:prstGeom prst="rect">
            <a:avLst/>
          </a:prstGeom>
        </p:spPr>
        <p:txBody>
          <a:bodyPr anchor="b"/>
          <a:lstStyle>
            <a:lvl1pPr algn="ctr">
              <a:defRPr>
                <a:solidFill>
                  <a:srgbClr val="000000"/>
                </a:solidFill>
              </a:defRPr>
            </a:lvl1pPr>
          </a:lstStyle>
          <a:p>
            <a:pPr/>
            <a:r>
              <a:t>Titolo Testo</a:t>
            </a:r>
          </a:p>
        </p:txBody>
      </p:sp>
      <p:sp>
        <p:nvSpPr>
          <p:cNvPr id="16" name="Corpo livello uno…"/>
          <p:cNvSpPr txBox="1"/>
          <p:nvPr>
            <p:ph type="body" sz="quarter" idx="1"/>
          </p:nvPr>
        </p:nvSpPr>
        <p:spPr>
          <a:xfrm>
            <a:off x="4833937" y="7090171"/>
            <a:ext cx="14716126" cy="1589486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5200"/>
            </a:lvl1pPr>
            <a:lvl2pPr marL="0" indent="228600" algn="ctr">
              <a:spcBef>
                <a:spcPts val="0"/>
              </a:spcBef>
              <a:buSzTx/>
              <a:buNone/>
              <a:defRPr sz="5200"/>
            </a:lvl2pPr>
            <a:lvl3pPr marL="0" indent="457200" algn="ctr">
              <a:spcBef>
                <a:spcPts val="0"/>
              </a:spcBef>
              <a:buSzTx/>
              <a:buNone/>
              <a:defRPr sz="5200"/>
            </a:lvl3pPr>
            <a:lvl4pPr marL="0" indent="685800" algn="ctr">
              <a:spcBef>
                <a:spcPts val="0"/>
              </a:spcBef>
              <a:buSzTx/>
              <a:buNone/>
              <a:defRPr sz="5200"/>
            </a:lvl4pPr>
            <a:lvl5pPr marL="0" indent="914400" algn="ctr">
              <a:spcBef>
                <a:spcPts val="0"/>
              </a:spcBef>
              <a:buSzTx/>
              <a:buNone/>
              <a:defRPr sz="5200"/>
            </a:lvl5pPr>
          </a:lstStyle>
          <a:p>
            <a:pPr/>
            <a:r>
              <a:t>Corpo livello uno</a:t>
            </a:r>
          </a:p>
          <a:p>
            <a:pPr lvl="1"/>
            <a:r>
              <a:t>Corpo livello due</a:t>
            </a:r>
          </a:p>
          <a:p>
            <a:pPr lvl="2"/>
            <a:r>
              <a:t>Corpo livello tre</a:t>
            </a:r>
          </a:p>
          <a:p>
            <a:pPr lvl="3"/>
            <a:r>
              <a:t>Corpo livello quattro</a:t>
            </a:r>
          </a:p>
          <a:p>
            <a:pPr lvl="4"/>
            <a:r>
              <a:t>Corpo livello cinque</a:t>
            </a:r>
          </a:p>
        </p:txBody>
      </p:sp>
      <p:pic>
        <p:nvPicPr>
          <p:cNvPr id="17" name="Immagine" descr="Immagin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0278" y="6104402"/>
            <a:ext cx="1419020" cy="8266350"/>
          </a:xfrm>
          <a:prstGeom prst="rect">
            <a:avLst/>
          </a:prstGeom>
          <a:ln w="12700">
            <a:miter lim="400000"/>
          </a:ln>
        </p:spPr>
      </p:pic>
      <p:pic>
        <p:nvPicPr>
          <p:cNvPr id="18" name="Immagine" descr="Immagin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20084567" y="3447498"/>
            <a:ext cx="4223519" cy="8266351"/>
          </a:xfrm>
          <a:prstGeom prst="rect">
            <a:avLst/>
          </a:prstGeom>
          <a:ln w="12700">
            <a:miter lim="400000"/>
          </a:ln>
        </p:spPr>
      </p:pic>
      <p:pic>
        <p:nvPicPr>
          <p:cNvPr id="19" name="Immagine" descr="Immagine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11433" y="3014053"/>
            <a:ext cx="24496306" cy="303361"/>
          </a:xfrm>
          <a:prstGeom prst="rect">
            <a:avLst/>
          </a:prstGeom>
          <a:ln w="12700">
            <a:miter lim="400000"/>
          </a:ln>
        </p:spPr>
      </p:pic>
      <p:pic>
        <p:nvPicPr>
          <p:cNvPr id="20" name="Immagine" descr="Immagine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17488740" y="20820"/>
            <a:ext cx="6841150" cy="2863149"/>
          </a:xfrm>
          <a:prstGeom prst="rect">
            <a:avLst/>
          </a:prstGeom>
          <a:ln w="12700">
            <a:miter lim="400000"/>
          </a:ln>
        </p:spPr>
      </p:pic>
      <p:sp>
        <p:nvSpPr>
          <p:cNvPr id="21" name="Numero diapositiva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latin typeface="Helvetica Neue Thin"/>
                <a:ea typeface="Helvetica Neue Thin"/>
                <a:cs typeface="Helvetica Neue Thin"/>
                <a:sym typeface="Helvetica Neue Thin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Corso e Argome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Corso di ….…"/>
          <p:cNvSpPr txBox="1"/>
          <p:nvPr/>
        </p:nvSpPr>
        <p:spPr>
          <a:xfrm>
            <a:off x="2871825" y="3708637"/>
            <a:ext cx="10550322" cy="323182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71437" tIns="71437" rIns="71437" bIns="71437" anchor="b">
            <a:normAutofit fontScale="100000" lnSpcReduction="0"/>
          </a:bodyPr>
          <a:lstStyle/>
          <a:p>
            <a:pPr algn="l">
              <a:defRPr b="0" sz="11200">
                <a:latin typeface="+mn-lt"/>
                <a:ea typeface="+mn-ea"/>
                <a:cs typeface="+mn-cs"/>
                <a:sym typeface="Helvetica Neue Medium"/>
              </a:defRPr>
            </a:pPr>
            <a:r>
              <a:t>Corso di ….</a:t>
            </a:r>
          </a:p>
          <a:p>
            <a:pPr algn="l">
              <a:defRPr b="0" sz="8200">
                <a:latin typeface="+mn-lt"/>
                <a:ea typeface="+mn-ea"/>
                <a:cs typeface="+mn-cs"/>
                <a:sym typeface="Helvetica Neue Medium"/>
              </a:defRPr>
            </a:pPr>
            <a:r>
              <a:t>A.A. 2017/2018</a:t>
            </a:r>
          </a:p>
        </p:txBody>
      </p:sp>
      <p:sp>
        <p:nvSpPr>
          <p:cNvPr id="29" name="Argomento"/>
          <p:cNvSpPr txBox="1"/>
          <p:nvPr/>
        </p:nvSpPr>
        <p:spPr>
          <a:xfrm>
            <a:off x="8318180" y="7331687"/>
            <a:ext cx="8584330" cy="195967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71437" tIns="71437" rIns="71437" bIns="71437" anchor="b">
            <a:normAutofit fontScale="100000" lnSpcReduction="0"/>
          </a:bodyPr>
          <a:lstStyle>
            <a:lvl1pPr algn="l">
              <a:defRPr b="0" sz="11200">
                <a:solidFill>
                  <a:srgbClr val="FF2600"/>
                </a:solidFill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pPr/>
            <a:r>
              <a:t>Argomento</a:t>
            </a:r>
          </a:p>
        </p:txBody>
      </p:sp>
      <p:pic>
        <p:nvPicPr>
          <p:cNvPr id="30" name="Immagine" descr="Immagin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0278" y="6104402"/>
            <a:ext cx="1419020" cy="8266350"/>
          </a:xfrm>
          <a:prstGeom prst="rect">
            <a:avLst/>
          </a:prstGeom>
          <a:ln w="12700">
            <a:miter lim="400000"/>
          </a:ln>
        </p:spPr>
      </p:pic>
      <p:pic>
        <p:nvPicPr>
          <p:cNvPr id="31" name="Immagine" descr="Immagin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20084567" y="3447498"/>
            <a:ext cx="4223519" cy="8266351"/>
          </a:xfrm>
          <a:prstGeom prst="rect">
            <a:avLst/>
          </a:prstGeom>
          <a:ln w="12700">
            <a:miter lim="400000"/>
          </a:ln>
        </p:spPr>
      </p:pic>
      <p:pic>
        <p:nvPicPr>
          <p:cNvPr id="32" name="Immagine" descr="Immagine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11433" y="3014053"/>
            <a:ext cx="24496306" cy="303361"/>
          </a:xfrm>
          <a:prstGeom prst="rect">
            <a:avLst/>
          </a:prstGeom>
          <a:ln w="12700">
            <a:miter lim="400000"/>
          </a:ln>
        </p:spPr>
      </p:pic>
      <p:pic>
        <p:nvPicPr>
          <p:cNvPr id="33" name="Immagine" descr="Immagine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17488740" y="20820"/>
            <a:ext cx="6841150" cy="2863149"/>
          </a:xfrm>
          <a:prstGeom prst="rect">
            <a:avLst/>
          </a:prstGeom>
          <a:ln w="12700">
            <a:miter lim="400000"/>
          </a:ln>
        </p:spPr>
      </p:pic>
      <p:sp>
        <p:nvSpPr>
          <p:cNvPr id="34" name="Numero diapositiva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latin typeface="Helvetica Neue Thin"/>
                <a:ea typeface="Helvetica Neue Thin"/>
                <a:cs typeface="Helvetica Neue Thin"/>
                <a:sym typeface="Helvetica Neue Thin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Foto - Orizzont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Immagine"/>
          <p:cNvSpPr/>
          <p:nvPr>
            <p:ph type="pic" sz="quarter" idx="13"/>
          </p:nvPr>
        </p:nvSpPr>
        <p:spPr>
          <a:xfrm>
            <a:off x="7820080" y="3733884"/>
            <a:ext cx="8746922" cy="5295989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42" name="Titolo Testo"/>
          <p:cNvSpPr txBox="1"/>
          <p:nvPr>
            <p:ph type="title"/>
          </p:nvPr>
        </p:nvSpPr>
        <p:spPr>
          <a:xfrm>
            <a:off x="4833937" y="9447609"/>
            <a:ext cx="14716126" cy="2000251"/>
          </a:xfrm>
          <a:prstGeom prst="rect">
            <a:avLst/>
          </a:prstGeom>
        </p:spPr>
        <p:txBody>
          <a:bodyPr anchor="b"/>
          <a:lstStyle>
            <a:lvl1pPr algn="ctr">
              <a:defRPr>
                <a:solidFill>
                  <a:srgbClr val="000000"/>
                </a:solidFill>
              </a:defRPr>
            </a:lvl1pPr>
          </a:lstStyle>
          <a:p>
            <a:pPr/>
            <a:r>
              <a:t>Titolo Testo</a:t>
            </a:r>
          </a:p>
        </p:txBody>
      </p:sp>
      <p:sp>
        <p:nvSpPr>
          <p:cNvPr id="43" name="Corpo livello uno…"/>
          <p:cNvSpPr txBox="1"/>
          <p:nvPr>
            <p:ph type="body" sz="quarter" idx="1"/>
          </p:nvPr>
        </p:nvSpPr>
        <p:spPr>
          <a:xfrm>
            <a:off x="4833937" y="11465718"/>
            <a:ext cx="14716126" cy="1589486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5200"/>
            </a:lvl1pPr>
            <a:lvl2pPr marL="0" indent="228600" algn="ctr">
              <a:spcBef>
                <a:spcPts val="0"/>
              </a:spcBef>
              <a:buSzTx/>
              <a:buNone/>
              <a:defRPr sz="5200"/>
            </a:lvl2pPr>
            <a:lvl3pPr marL="0" indent="457200" algn="ctr">
              <a:spcBef>
                <a:spcPts val="0"/>
              </a:spcBef>
              <a:buSzTx/>
              <a:buNone/>
              <a:defRPr sz="5200"/>
            </a:lvl3pPr>
            <a:lvl4pPr marL="0" indent="685800" algn="ctr">
              <a:spcBef>
                <a:spcPts val="0"/>
              </a:spcBef>
              <a:buSzTx/>
              <a:buNone/>
              <a:defRPr sz="5200"/>
            </a:lvl4pPr>
            <a:lvl5pPr marL="0" indent="914400" algn="ctr">
              <a:spcBef>
                <a:spcPts val="0"/>
              </a:spcBef>
              <a:buSzTx/>
              <a:buNone/>
              <a:defRPr sz="5200"/>
            </a:lvl5pPr>
          </a:lstStyle>
          <a:p>
            <a:pPr/>
            <a:r>
              <a:t>Corpo livello uno</a:t>
            </a:r>
          </a:p>
          <a:p>
            <a:pPr lvl="1"/>
            <a:r>
              <a:t>Corpo livello due</a:t>
            </a:r>
          </a:p>
          <a:p>
            <a:pPr lvl="2"/>
            <a:r>
              <a:t>Corpo livello tre</a:t>
            </a:r>
          </a:p>
          <a:p>
            <a:pPr lvl="3"/>
            <a:r>
              <a:t>Corpo livello quattro</a:t>
            </a:r>
          </a:p>
          <a:p>
            <a:pPr lvl="4"/>
            <a:r>
              <a:t>Corpo livello cinque</a:t>
            </a:r>
          </a:p>
        </p:txBody>
      </p:sp>
      <p:pic>
        <p:nvPicPr>
          <p:cNvPr id="44" name="Immagine" descr="Immagin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0278" y="6104402"/>
            <a:ext cx="1419020" cy="8266350"/>
          </a:xfrm>
          <a:prstGeom prst="rect">
            <a:avLst/>
          </a:prstGeom>
          <a:ln w="12700">
            <a:miter lim="400000"/>
          </a:ln>
        </p:spPr>
      </p:pic>
      <p:pic>
        <p:nvPicPr>
          <p:cNvPr id="45" name="Immagine" descr="Immagin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20084567" y="3447498"/>
            <a:ext cx="4223519" cy="8266351"/>
          </a:xfrm>
          <a:prstGeom prst="rect">
            <a:avLst/>
          </a:prstGeom>
          <a:ln w="12700">
            <a:miter lim="400000"/>
          </a:ln>
        </p:spPr>
      </p:pic>
      <p:pic>
        <p:nvPicPr>
          <p:cNvPr id="46" name="Immagine" descr="Immagine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11433" y="3014053"/>
            <a:ext cx="24496306" cy="303361"/>
          </a:xfrm>
          <a:prstGeom prst="rect">
            <a:avLst/>
          </a:prstGeom>
          <a:ln w="12700">
            <a:miter lim="400000"/>
          </a:ln>
        </p:spPr>
      </p:pic>
      <p:pic>
        <p:nvPicPr>
          <p:cNvPr id="47" name="Immagine" descr="Immagine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17488740" y="20820"/>
            <a:ext cx="6841150" cy="2863149"/>
          </a:xfrm>
          <a:prstGeom prst="rect">
            <a:avLst/>
          </a:prstGeom>
          <a:ln w="12700">
            <a:miter lim="400000"/>
          </a:ln>
        </p:spPr>
      </p:pic>
      <p:sp>
        <p:nvSpPr>
          <p:cNvPr id="48" name="Numero diapositiva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Titolo - Centra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Titolo Testo"/>
          <p:cNvSpPr txBox="1"/>
          <p:nvPr>
            <p:ph type="title"/>
          </p:nvPr>
        </p:nvSpPr>
        <p:spPr>
          <a:xfrm>
            <a:off x="4833937" y="4536281"/>
            <a:ext cx="14716126" cy="4643438"/>
          </a:xfrm>
          <a:prstGeom prst="rect">
            <a:avLst/>
          </a:prstGeom>
        </p:spPr>
        <p:txBody>
          <a:bodyPr/>
          <a:lstStyle>
            <a:lvl1pPr algn="ctr">
              <a:defRPr>
                <a:solidFill>
                  <a:srgbClr val="000000"/>
                </a:solidFill>
              </a:defRPr>
            </a:lvl1pPr>
          </a:lstStyle>
          <a:p>
            <a:pPr/>
            <a:r>
              <a:t>Titolo Testo</a:t>
            </a:r>
          </a:p>
        </p:txBody>
      </p:sp>
      <p:pic>
        <p:nvPicPr>
          <p:cNvPr id="56" name="Immagine" descr="Immagin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0278" y="6104402"/>
            <a:ext cx="1419020" cy="8266350"/>
          </a:xfrm>
          <a:prstGeom prst="rect">
            <a:avLst/>
          </a:prstGeom>
          <a:ln w="12700">
            <a:miter lim="400000"/>
          </a:ln>
        </p:spPr>
      </p:pic>
      <p:pic>
        <p:nvPicPr>
          <p:cNvPr id="57" name="Immagine" descr="Immagin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20084567" y="3447498"/>
            <a:ext cx="4223519" cy="8266351"/>
          </a:xfrm>
          <a:prstGeom prst="rect">
            <a:avLst/>
          </a:prstGeom>
          <a:ln w="12700">
            <a:miter lim="400000"/>
          </a:ln>
        </p:spPr>
      </p:pic>
      <p:pic>
        <p:nvPicPr>
          <p:cNvPr id="58" name="Immagine" descr="Immagine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11433" y="3014053"/>
            <a:ext cx="24496306" cy="303361"/>
          </a:xfrm>
          <a:prstGeom prst="rect">
            <a:avLst/>
          </a:prstGeom>
          <a:ln w="12700">
            <a:miter lim="400000"/>
          </a:ln>
        </p:spPr>
      </p:pic>
      <p:pic>
        <p:nvPicPr>
          <p:cNvPr id="59" name="Immagine" descr="Immagine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17488740" y="20820"/>
            <a:ext cx="6841150" cy="2863149"/>
          </a:xfrm>
          <a:prstGeom prst="rect">
            <a:avLst/>
          </a:prstGeom>
          <a:ln w="12700">
            <a:miter lim="400000"/>
          </a:ln>
        </p:spPr>
      </p:pic>
      <p:sp>
        <p:nvSpPr>
          <p:cNvPr id="60" name="Numero diapositiva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olo e punti ele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Titolo Testo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Titolo Testo</a:t>
            </a:r>
          </a:p>
        </p:txBody>
      </p:sp>
      <p:sp>
        <p:nvSpPr>
          <p:cNvPr id="68" name="Corpo livello uno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Corpo livello uno</a:t>
            </a:r>
          </a:p>
          <a:p>
            <a:pPr lvl="1"/>
            <a:r>
              <a:t>Corpo livello due</a:t>
            </a:r>
          </a:p>
          <a:p>
            <a:pPr lvl="2"/>
            <a:r>
              <a:t>Corpo livello tre</a:t>
            </a:r>
          </a:p>
          <a:p>
            <a:pPr lvl="3"/>
            <a:r>
              <a:t>Corpo livello quattro</a:t>
            </a:r>
          </a:p>
          <a:p>
            <a:pPr lvl="4"/>
            <a:r>
              <a:t>Corpo livello cinque</a:t>
            </a:r>
          </a:p>
        </p:txBody>
      </p:sp>
      <p:sp>
        <p:nvSpPr>
          <p:cNvPr id="69" name="Numero diapositiva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Just Templa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Numero diapositiva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Vuoto cop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Numero diapositiva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slideLayout" Target="../slideLayouts/slideLayout1.xml"/><Relationship Id="rId7" Type="http://schemas.openxmlformats.org/officeDocument/2006/relationships/slideLayout" Target="../slideLayouts/slideLayout2.xml"/><Relationship Id="rId8" Type="http://schemas.openxmlformats.org/officeDocument/2006/relationships/slideLayout" Target="../slideLayouts/slideLayout3.xml"/><Relationship Id="rId9" Type="http://schemas.openxmlformats.org/officeDocument/2006/relationships/slideLayout" Target="../slideLayouts/slideLayout4.xml"/><Relationship Id="rId10" Type="http://schemas.openxmlformats.org/officeDocument/2006/relationships/slideLayout" Target="../slideLayouts/slideLayout5.xml"/><Relationship Id="rId11" Type="http://schemas.openxmlformats.org/officeDocument/2006/relationships/slideLayout" Target="../slideLayouts/slideLayout6.xml"/><Relationship Id="rId12" Type="http://schemas.openxmlformats.org/officeDocument/2006/relationships/slideLayout" Target="../slideLayouts/slideLayout7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Testo"/>
          <p:cNvSpPr txBox="1"/>
          <p:nvPr>
            <p:ph type="title"/>
          </p:nvPr>
        </p:nvSpPr>
        <p:spPr>
          <a:xfrm>
            <a:off x="3604453" y="569842"/>
            <a:ext cx="12962239" cy="131408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71437" tIns="71437" rIns="71437" bIns="71437" anchor="ctr">
            <a:normAutofit fontScale="100000" lnSpcReduction="0"/>
          </a:bodyPr>
          <a:lstStyle/>
          <a:p>
            <a:pPr/>
            <a:r>
              <a:t>Titolo Testo</a:t>
            </a:r>
          </a:p>
        </p:txBody>
      </p:sp>
      <p:sp>
        <p:nvSpPr>
          <p:cNvPr id="3" name="Corpo livello uno…"/>
          <p:cNvSpPr txBox="1"/>
          <p:nvPr>
            <p:ph type="body" idx="1"/>
          </p:nvPr>
        </p:nvSpPr>
        <p:spPr>
          <a:xfrm>
            <a:off x="4387453" y="3160478"/>
            <a:ext cx="15609094" cy="884039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71437" tIns="71437" rIns="71437" bIns="71437" anchor="ctr">
            <a:normAutofit fontScale="100000" lnSpcReduction="0"/>
          </a:bodyPr>
          <a:lstStyle/>
          <a:p>
            <a:pPr/>
            <a:r>
              <a:t>Corpo livello uno</a:t>
            </a:r>
          </a:p>
          <a:p>
            <a:pPr lvl="1"/>
            <a:r>
              <a:t>Corpo livello due</a:t>
            </a:r>
          </a:p>
          <a:p>
            <a:pPr lvl="2"/>
            <a:r>
              <a:t>Corpo livello tre</a:t>
            </a:r>
          </a:p>
          <a:p>
            <a:pPr lvl="3"/>
            <a:r>
              <a:t>Corpo livello quattro</a:t>
            </a:r>
          </a:p>
          <a:p>
            <a:pPr lvl="4"/>
            <a:r>
              <a:t>Corpo livello cinque</a:t>
            </a:r>
          </a:p>
        </p:txBody>
      </p:sp>
      <p:pic>
        <p:nvPicPr>
          <p:cNvPr id="4" name="Immagine" descr="Immagin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6489" y="2021057"/>
            <a:ext cx="24374014" cy="301847"/>
          </a:xfrm>
          <a:prstGeom prst="rect">
            <a:avLst/>
          </a:prstGeom>
          <a:ln w="12700">
            <a:miter lim="400000"/>
          </a:ln>
        </p:spPr>
      </p:pic>
      <p:pic>
        <p:nvPicPr>
          <p:cNvPr id="5" name="Immagine" descr="Immagin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20084567" y="88410"/>
            <a:ext cx="4223519" cy="1767621"/>
          </a:xfrm>
          <a:prstGeom prst="rect">
            <a:avLst/>
          </a:prstGeom>
          <a:ln w="12700">
            <a:miter lim="400000"/>
          </a:ln>
        </p:spPr>
      </p:pic>
      <p:pic>
        <p:nvPicPr>
          <p:cNvPr id="6" name="Immagine" descr="Immagine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70278" y="6104402"/>
            <a:ext cx="1419020" cy="8266350"/>
          </a:xfrm>
          <a:prstGeom prst="rect">
            <a:avLst/>
          </a:prstGeom>
          <a:ln w="12700">
            <a:miter lim="400000"/>
          </a:ln>
        </p:spPr>
      </p:pic>
      <p:pic>
        <p:nvPicPr>
          <p:cNvPr id="7" name="Immagine" descr="Immagine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20084567" y="3447498"/>
            <a:ext cx="4223519" cy="8266351"/>
          </a:xfrm>
          <a:prstGeom prst="rect">
            <a:avLst/>
          </a:prstGeom>
          <a:ln w="12700">
            <a:miter lim="400000"/>
          </a:ln>
        </p:spPr>
      </p:pic>
      <p:sp>
        <p:nvSpPr>
          <p:cNvPr id="8" name="Numero diapositiva"/>
          <p:cNvSpPr txBox="1"/>
          <p:nvPr>
            <p:ph type="sldNum" sz="quarter" idx="2"/>
          </p:nvPr>
        </p:nvSpPr>
        <p:spPr>
          <a:xfrm>
            <a:off x="11954103" y="13073062"/>
            <a:ext cx="466269" cy="477671"/>
          </a:xfrm>
          <a:prstGeom prst="rect">
            <a:avLst/>
          </a:prstGeom>
          <a:ln w="12700">
            <a:miter lim="400000"/>
          </a:ln>
        </p:spPr>
        <p:txBody>
          <a:bodyPr wrap="none" lIns="71437" tIns="71437" rIns="71437" bIns="71437">
            <a:spAutoFit/>
          </a:bodyPr>
          <a:lstStyle>
            <a:lvl1pPr>
              <a:defRPr b="0" sz="2200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6"/>
    <p:sldLayoutId id="2147483650" r:id="rId7"/>
    <p:sldLayoutId id="2147483651" r:id="rId8"/>
    <p:sldLayoutId id="2147483652" r:id="rId9"/>
    <p:sldLayoutId id="2147483653" r:id="rId10"/>
    <p:sldLayoutId id="2147483654" r:id="rId11"/>
    <p:sldLayoutId id="2147483655" r:id="rId12"/>
  </p:sldLayoutIdLst>
  <p:transition xmlns:p14="http://schemas.microsoft.com/office/powerpoint/2010/main" spd="med" advClick="1"/>
  <p:txStyles>
    <p:titleStyle>
      <a:lvl1pPr marL="0" marR="0" indent="0" algn="l" defTabSz="82153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ln>
            <a:noFill/>
          </a:ln>
          <a:solidFill>
            <a:schemeClr val="accent4">
              <a:hueOff val="-1081314"/>
              <a:satOff val="4338"/>
              <a:lumOff val="-8931"/>
            </a:schemeClr>
          </a:solidFill>
          <a:uFillTx/>
          <a:latin typeface="+mn-lt"/>
          <a:ea typeface="+mn-ea"/>
          <a:cs typeface="+mn-cs"/>
          <a:sym typeface="Helvetica Neue Medium"/>
        </a:defRPr>
      </a:lvl1pPr>
      <a:lvl2pPr marL="0" marR="0" indent="228600" algn="l" defTabSz="82153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ln>
            <a:noFill/>
          </a:ln>
          <a:solidFill>
            <a:schemeClr val="accent4">
              <a:hueOff val="-1081314"/>
              <a:satOff val="4338"/>
              <a:lumOff val="-8931"/>
            </a:schemeClr>
          </a:solidFill>
          <a:uFillTx/>
          <a:latin typeface="+mn-lt"/>
          <a:ea typeface="+mn-ea"/>
          <a:cs typeface="+mn-cs"/>
          <a:sym typeface="Helvetica Neue Medium"/>
        </a:defRPr>
      </a:lvl2pPr>
      <a:lvl3pPr marL="0" marR="0" indent="457200" algn="l" defTabSz="82153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ln>
            <a:noFill/>
          </a:ln>
          <a:solidFill>
            <a:schemeClr val="accent4">
              <a:hueOff val="-1081314"/>
              <a:satOff val="4338"/>
              <a:lumOff val="-8931"/>
            </a:schemeClr>
          </a:solidFill>
          <a:uFillTx/>
          <a:latin typeface="+mn-lt"/>
          <a:ea typeface="+mn-ea"/>
          <a:cs typeface="+mn-cs"/>
          <a:sym typeface="Helvetica Neue Medium"/>
        </a:defRPr>
      </a:lvl3pPr>
      <a:lvl4pPr marL="0" marR="0" indent="685800" algn="l" defTabSz="82153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ln>
            <a:noFill/>
          </a:ln>
          <a:solidFill>
            <a:schemeClr val="accent4">
              <a:hueOff val="-1081314"/>
              <a:satOff val="4338"/>
              <a:lumOff val="-8931"/>
            </a:schemeClr>
          </a:solidFill>
          <a:uFillTx/>
          <a:latin typeface="+mn-lt"/>
          <a:ea typeface="+mn-ea"/>
          <a:cs typeface="+mn-cs"/>
          <a:sym typeface="Helvetica Neue Medium"/>
        </a:defRPr>
      </a:lvl4pPr>
      <a:lvl5pPr marL="0" marR="0" indent="914400" algn="l" defTabSz="82153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ln>
            <a:noFill/>
          </a:ln>
          <a:solidFill>
            <a:schemeClr val="accent4">
              <a:hueOff val="-1081314"/>
              <a:satOff val="4338"/>
              <a:lumOff val="-8931"/>
            </a:schemeClr>
          </a:solidFill>
          <a:uFillTx/>
          <a:latin typeface="+mn-lt"/>
          <a:ea typeface="+mn-ea"/>
          <a:cs typeface="+mn-cs"/>
          <a:sym typeface="Helvetica Neue Medium"/>
        </a:defRPr>
      </a:lvl5pPr>
      <a:lvl6pPr marL="0" marR="0" indent="1143000" algn="l" defTabSz="82153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ln>
            <a:noFill/>
          </a:ln>
          <a:solidFill>
            <a:schemeClr val="accent4">
              <a:hueOff val="-1081314"/>
              <a:satOff val="4338"/>
              <a:lumOff val="-8931"/>
            </a:schemeClr>
          </a:solidFill>
          <a:uFillTx/>
          <a:latin typeface="+mn-lt"/>
          <a:ea typeface="+mn-ea"/>
          <a:cs typeface="+mn-cs"/>
          <a:sym typeface="Helvetica Neue Medium"/>
        </a:defRPr>
      </a:lvl6pPr>
      <a:lvl7pPr marL="0" marR="0" indent="1371600" algn="l" defTabSz="82153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ln>
            <a:noFill/>
          </a:ln>
          <a:solidFill>
            <a:schemeClr val="accent4">
              <a:hueOff val="-1081314"/>
              <a:satOff val="4338"/>
              <a:lumOff val="-8931"/>
            </a:schemeClr>
          </a:solidFill>
          <a:uFillTx/>
          <a:latin typeface="+mn-lt"/>
          <a:ea typeface="+mn-ea"/>
          <a:cs typeface="+mn-cs"/>
          <a:sym typeface="Helvetica Neue Medium"/>
        </a:defRPr>
      </a:lvl7pPr>
      <a:lvl8pPr marL="0" marR="0" indent="1600200" algn="l" defTabSz="82153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ln>
            <a:noFill/>
          </a:ln>
          <a:solidFill>
            <a:schemeClr val="accent4">
              <a:hueOff val="-1081314"/>
              <a:satOff val="4338"/>
              <a:lumOff val="-8931"/>
            </a:schemeClr>
          </a:solidFill>
          <a:uFillTx/>
          <a:latin typeface="+mn-lt"/>
          <a:ea typeface="+mn-ea"/>
          <a:cs typeface="+mn-cs"/>
          <a:sym typeface="Helvetica Neue Medium"/>
        </a:defRPr>
      </a:lvl8pPr>
      <a:lvl9pPr marL="0" marR="0" indent="1828800" algn="l" defTabSz="82153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ln>
            <a:noFill/>
          </a:ln>
          <a:solidFill>
            <a:schemeClr val="accent4">
              <a:hueOff val="-1081314"/>
              <a:satOff val="4338"/>
              <a:lumOff val="-8931"/>
            </a:schemeClr>
          </a:solidFill>
          <a:uFillTx/>
          <a:latin typeface="+mn-lt"/>
          <a:ea typeface="+mn-ea"/>
          <a:cs typeface="+mn-cs"/>
          <a:sym typeface="Helvetica Neue Medium"/>
        </a:defRPr>
      </a:lvl9pPr>
    </p:titleStyle>
    <p:bodyStyle>
      <a:lvl1pPr marL="611187" marR="0" indent="-611187" algn="l" defTabSz="821531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145000"/>
        <a:buFontTx/>
        <a:buChar char="•"/>
        <a:tabLst/>
        <a:defRPr b="0" baseline="0" cap="none" i="0" spc="0" strike="noStrike" sz="4400" u="none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1pPr>
      <a:lvl2pPr marL="1055687" marR="0" indent="-611187" algn="l" defTabSz="821531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145000"/>
        <a:buFontTx/>
        <a:buChar char="•"/>
        <a:tabLst/>
        <a:defRPr b="0" baseline="0" cap="none" i="0" spc="0" strike="noStrike" sz="4400" u="none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2pPr>
      <a:lvl3pPr marL="1500187" marR="0" indent="-611187" algn="l" defTabSz="821531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145000"/>
        <a:buFontTx/>
        <a:buChar char="•"/>
        <a:tabLst/>
        <a:defRPr b="0" baseline="0" cap="none" i="0" spc="0" strike="noStrike" sz="4400" u="none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3pPr>
      <a:lvl4pPr marL="1944687" marR="0" indent="-611187" algn="l" defTabSz="821531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145000"/>
        <a:buFontTx/>
        <a:buChar char="•"/>
        <a:tabLst/>
        <a:defRPr b="0" baseline="0" cap="none" i="0" spc="0" strike="noStrike" sz="4400" u="none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4pPr>
      <a:lvl5pPr marL="2389187" marR="0" indent="-611187" algn="l" defTabSz="821531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145000"/>
        <a:buFontTx/>
        <a:buChar char="•"/>
        <a:tabLst/>
        <a:defRPr b="0" baseline="0" cap="none" i="0" spc="0" strike="noStrike" sz="4400" u="none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5pPr>
      <a:lvl6pPr marL="2833687" marR="0" indent="-611187" algn="l" defTabSz="821531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145000"/>
        <a:buFontTx/>
        <a:buChar char="•"/>
        <a:tabLst/>
        <a:defRPr b="0" baseline="0" cap="none" i="0" spc="0" strike="noStrike" sz="4400" u="none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6pPr>
      <a:lvl7pPr marL="3278187" marR="0" indent="-611187" algn="l" defTabSz="821531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145000"/>
        <a:buFontTx/>
        <a:buChar char="•"/>
        <a:tabLst/>
        <a:defRPr b="0" baseline="0" cap="none" i="0" spc="0" strike="noStrike" sz="4400" u="none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7pPr>
      <a:lvl8pPr marL="3722687" marR="0" indent="-611187" algn="l" defTabSz="821531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145000"/>
        <a:buFontTx/>
        <a:buChar char="•"/>
        <a:tabLst/>
        <a:defRPr b="0" baseline="0" cap="none" i="0" spc="0" strike="noStrike" sz="4400" u="none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8pPr>
      <a:lvl9pPr marL="4167187" marR="0" indent="-611187" algn="l" defTabSz="821531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145000"/>
        <a:buFontTx/>
        <a:buChar char="•"/>
        <a:tabLst/>
        <a:defRPr b="0" baseline="0" cap="none" i="0" spc="0" strike="noStrike" sz="4400" u="none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9pPr>
    </p:bodyStyle>
    <p:otherStyle>
      <a:lvl1pPr marL="0" marR="0" indent="0" algn="ctr" defTabSz="82153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2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1pPr>
      <a:lvl2pPr marL="0" marR="0" indent="228600" algn="ctr" defTabSz="82153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2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2pPr>
      <a:lvl3pPr marL="0" marR="0" indent="457200" algn="ctr" defTabSz="82153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2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3pPr>
      <a:lvl4pPr marL="0" marR="0" indent="685800" algn="ctr" defTabSz="82153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2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4pPr>
      <a:lvl5pPr marL="0" marR="0" indent="914400" algn="ctr" defTabSz="82153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2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5pPr>
      <a:lvl6pPr marL="0" marR="0" indent="1143000" algn="ctr" defTabSz="82153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2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6pPr>
      <a:lvl7pPr marL="0" marR="0" indent="1371600" algn="ctr" defTabSz="82153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2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7pPr>
      <a:lvl8pPr marL="0" marR="0" indent="1600200" algn="ctr" defTabSz="82153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2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8pPr>
      <a:lvl9pPr marL="0" marR="0" indent="1828800" algn="ctr" defTabSz="82153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2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10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2.png"/><Relationship Id="rId3" Type="http://schemas.openxmlformats.org/officeDocument/2006/relationships/image" Target="../media/image13.png"/></Relationships>

</file>

<file path=ppt/slides/_rels/slide1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4.png"/><Relationship Id="rId3" Type="http://schemas.openxmlformats.org/officeDocument/2006/relationships/image" Target="../media/image15.png"/></Relationships>

</file>

<file path=ppt/slides/_rels/slide1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/Relationships>

</file>

<file path=ppt/slides/_rels/slide1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/Relationships>

</file>

<file path=ppt/slides/_rels/slide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5.png"/></Relationships>

</file>

<file path=ppt/slides/_rels/slide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5.png"/></Relationships>

</file>

<file path=ppt/slides/_rels/slide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6.png"/></Relationships>

</file>

<file path=ppt/slides/_rels/slide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7.png"/></Relationships>

</file>

<file path=ppt/slides/_rels/slide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8.png"/></Relationships>

</file>

<file path=ppt/slides/_rels/slide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9.png"/></Relationships>

</file>

<file path=ppt/slides/_rels/slide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0.png"/></Relationships>

</file>

<file path=ppt/slides/_rels/slide9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.tif"/><Relationship Id="rId3" Type="http://schemas.openxmlformats.org/officeDocument/2006/relationships/image" Target="../media/image11.pn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Corso di Basi di Dati I…"/>
          <p:cNvSpPr txBox="1"/>
          <p:nvPr>
            <p:ph type="ctrTitle"/>
          </p:nvPr>
        </p:nvSpPr>
        <p:spPr>
          <a:xfrm>
            <a:off x="1877599" y="3447498"/>
            <a:ext cx="15721499" cy="2241066"/>
          </a:xfrm>
          <a:prstGeom prst="rect">
            <a:avLst/>
          </a:prstGeom>
        </p:spPr>
        <p:txBody>
          <a:bodyPr lIns="50800" tIns="50800" rIns="50800" bIns="50800"/>
          <a:lstStyle/>
          <a:p>
            <a:pPr algn="l" defTabSz="549148">
              <a:defRPr sz="7519"/>
            </a:pPr>
            <a:r>
              <a:t>Corso di Basi di Dati I</a:t>
            </a:r>
          </a:p>
          <a:p>
            <a:pPr algn="l" defTabSz="549148">
              <a:defRPr sz="6392"/>
            </a:pPr>
            <a:r>
              <a:t>A.A. 2017/2018</a:t>
            </a:r>
          </a:p>
        </p:txBody>
      </p:sp>
      <p:sp>
        <p:nvSpPr>
          <p:cNvPr id="93" name="Esportazione/Importazione di un DB"/>
          <p:cNvSpPr txBox="1"/>
          <p:nvPr>
            <p:ph type="subTitle" sz="quarter" idx="1"/>
          </p:nvPr>
        </p:nvSpPr>
        <p:spPr>
          <a:xfrm>
            <a:off x="9066691" y="6460141"/>
            <a:ext cx="6250617" cy="3811317"/>
          </a:xfrm>
          <a:prstGeom prst="rect">
            <a:avLst/>
          </a:prstGeom>
        </p:spPr>
        <p:txBody>
          <a:bodyPr lIns="50800" tIns="50800" rIns="50800" bIns="50800"/>
          <a:lstStyle>
            <a:lvl1pPr defTabSz="338835">
              <a:defRPr b="1" sz="7250">
                <a:solidFill>
                  <a:srgbClr val="C82506"/>
                </a:solidFill>
              </a:defRPr>
            </a:lvl1pPr>
          </a:lstStyle>
          <a:p>
            <a:pPr/>
            <a:r>
              <a:t>Esportazione/Importazione di un DB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Selezioniamo dall’elenco dei Database il nuovo db appena creato, e poi clicchiamo su import in alto a destra."/>
          <p:cNvSpPr txBox="1"/>
          <p:nvPr/>
        </p:nvSpPr>
        <p:spPr>
          <a:xfrm>
            <a:off x="657481" y="2295764"/>
            <a:ext cx="23069039" cy="125600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 algn="l" defTabSz="584200">
              <a:defRPr b="0" sz="3800"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pPr/>
            <a:r>
              <a:t>Selezioniamo dall’elenco dei Database il nuovo db appena creato, e poi clicchiamo su import in alto a destra. </a:t>
            </a:r>
          </a:p>
        </p:txBody>
      </p:sp>
      <p:pic>
        <p:nvPicPr>
          <p:cNvPr id="137" name="Schermata 2017-12-04 alle 11.58.27.png" descr="Schermata 2017-12-04 alle 11.58.27.png"/>
          <p:cNvPicPr>
            <a:picLocks noChangeAspect="1"/>
          </p:cNvPicPr>
          <p:nvPr/>
        </p:nvPicPr>
        <p:blipFill>
          <a:blip r:embed="rId2">
            <a:extLst/>
          </a:blip>
          <a:srcRect l="0" t="0" r="21694" b="0"/>
          <a:stretch>
            <a:fillRect/>
          </a:stretch>
        </p:blipFill>
        <p:spPr>
          <a:xfrm>
            <a:off x="364671" y="4886824"/>
            <a:ext cx="5854844" cy="4607852"/>
          </a:xfrm>
          <a:prstGeom prst="rect">
            <a:avLst/>
          </a:prstGeom>
          <a:ln w="12700">
            <a:miter lim="400000"/>
          </a:ln>
        </p:spPr>
      </p:pic>
      <p:pic>
        <p:nvPicPr>
          <p:cNvPr id="138" name="Schermata 2017-12-04 alle 11.58.35.png" descr="Schermata 2017-12-04 alle 11.58.35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6744680" y="4798068"/>
            <a:ext cx="17456916" cy="4785231"/>
          </a:xfrm>
          <a:prstGeom prst="rect">
            <a:avLst/>
          </a:prstGeom>
          <a:ln w="12700">
            <a:miter lim="400000"/>
          </a:ln>
        </p:spPr>
      </p:pic>
      <p:sp>
        <p:nvSpPr>
          <p:cNvPr id="139" name="Rettangolo arrotondato"/>
          <p:cNvSpPr/>
          <p:nvPr/>
        </p:nvSpPr>
        <p:spPr>
          <a:xfrm>
            <a:off x="242011" y="6109748"/>
            <a:ext cx="5914826" cy="2941851"/>
          </a:xfrm>
          <a:prstGeom prst="roundRect">
            <a:avLst>
              <a:gd name="adj" fmla="val 7636"/>
            </a:avLst>
          </a:prstGeom>
          <a:ln w="88900">
            <a:solidFill>
              <a:schemeClr val="accent4">
                <a:hueOff val="-1081314"/>
                <a:satOff val="4338"/>
                <a:lumOff val="-8931"/>
              </a:schemeClr>
            </a:solidFill>
            <a:miter lim="400000"/>
          </a:ln>
        </p:spPr>
        <p:txBody>
          <a:bodyPr lIns="71437" tIns="71437" rIns="71437" bIns="71437" anchor="ctr"/>
          <a:lstStyle/>
          <a:p>
            <a:pPr>
              <a:defRPr b="0" sz="30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140" name="Rettangolo arrotondato"/>
          <p:cNvSpPr/>
          <p:nvPr/>
        </p:nvSpPr>
        <p:spPr>
          <a:xfrm>
            <a:off x="14597477" y="5164151"/>
            <a:ext cx="2452266" cy="918364"/>
          </a:xfrm>
          <a:prstGeom prst="roundRect">
            <a:avLst>
              <a:gd name="adj" fmla="val 24460"/>
            </a:avLst>
          </a:prstGeom>
          <a:ln w="88900">
            <a:solidFill>
              <a:schemeClr val="accent4">
                <a:hueOff val="-1081314"/>
                <a:satOff val="4338"/>
                <a:lumOff val="-8931"/>
              </a:schemeClr>
            </a:solidFill>
            <a:miter lim="400000"/>
          </a:ln>
        </p:spPr>
        <p:txBody>
          <a:bodyPr lIns="71437" tIns="71437" rIns="71437" bIns="71437" anchor="ctr"/>
          <a:lstStyle/>
          <a:p>
            <a:pPr>
              <a:defRPr b="0" sz="30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141" name="Importazione"/>
          <p:cNvSpPr txBox="1"/>
          <p:nvPr>
            <p:ph type="title" idx="4294967295"/>
          </p:nvPr>
        </p:nvSpPr>
        <p:spPr>
          <a:xfrm>
            <a:off x="300727" y="246815"/>
            <a:ext cx="19678951" cy="1450811"/>
          </a:xfrm>
          <a:prstGeom prst="rect">
            <a:avLst/>
          </a:prstGeom>
        </p:spPr>
        <p:txBody>
          <a:bodyPr lIns="50800" tIns="50800" rIns="50800" bIns="50800"/>
          <a:lstStyle>
            <a:lvl1pPr defTabSz="566674">
              <a:defRPr sz="8827"/>
            </a:lvl1pPr>
          </a:lstStyle>
          <a:p>
            <a:pPr/>
            <a:r>
              <a:t>Importazione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" name="Schermata 2017-12-04 alle 12.14.14.png" descr="Schermata 2017-12-04 alle 12.14.14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361011" y="3759688"/>
            <a:ext cx="13804971" cy="5179298"/>
          </a:xfrm>
          <a:prstGeom prst="rect">
            <a:avLst/>
          </a:prstGeom>
          <a:ln w="12700">
            <a:miter lim="400000"/>
          </a:ln>
        </p:spPr>
      </p:pic>
      <p:pic>
        <p:nvPicPr>
          <p:cNvPr id="144" name="Schermata 2017-12-04 alle 12.14.20.png" descr="Schermata 2017-12-04 alle 12.14.20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5236286" y="8923762"/>
            <a:ext cx="9807833" cy="4363328"/>
          </a:xfrm>
          <a:prstGeom prst="rect">
            <a:avLst/>
          </a:prstGeom>
          <a:ln w="12700">
            <a:miter lim="400000"/>
          </a:ln>
        </p:spPr>
      </p:pic>
      <p:sp>
        <p:nvSpPr>
          <p:cNvPr id="145" name="Selezionate i file da importare e poi cliccate su “go” alla fine della pagina:"/>
          <p:cNvSpPr txBox="1"/>
          <p:nvPr/>
        </p:nvSpPr>
        <p:spPr>
          <a:xfrm>
            <a:off x="657481" y="2295764"/>
            <a:ext cx="23069039" cy="67180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 algn="l" defTabSz="584200">
              <a:defRPr b="0" sz="3800"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pPr/>
            <a:r>
              <a:t>Selezionate i file da importare e poi cliccate su “go” alla fine della pagina: </a:t>
            </a:r>
          </a:p>
        </p:txBody>
      </p:sp>
      <p:sp>
        <p:nvSpPr>
          <p:cNvPr id="146" name="Rettangolo arrotondato"/>
          <p:cNvSpPr/>
          <p:nvPr/>
        </p:nvSpPr>
        <p:spPr>
          <a:xfrm>
            <a:off x="5282656" y="12037223"/>
            <a:ext cx="1807797" cy="918364"/>
          </a:xfrm>
          <a:prstGeom prst="roundRect">
            <a:avLst>
              <a:gd name="adj" fmla="val 24460"/>
            </a:avLst>
          </a:prstGeom>
          <a:ln w="88900">
            <a:solidFill>
              <a:schemeClr val="accent4">
                <a:hueOff val="-1081314"/>
                <a:satOff val="4338"/>
                <a:lumOff val="-8931"/>
              </a:schemeClr>
            </a:solidFill>
            <a:miter lim="400000"/>
          </a:ln>
        </p:spPr>
        <p:txBody>
          <a:bodyPr lIns="71437" tIns="71437" rIns="71437" bIns="71437" anchor="ctr"/>
          <a:lstStyle/>
          <a:p>
            <a:pPr>
              <a:defRPr b="0" sz="30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147" name="Rettangolo arrotondato"/>
          <p:cNvSpPr/>
          <p:nvPr/>
        </p:nvSpPr>
        <p:spPr>
          <a:xfrm>
            <a:off x="8363871" y="6617534"/>
            <a:ext cx="2234892" cy="918363"/>
          </a:xfrm>
          <a:prstGeom prst="roundRect">
            <a:avLst>
              <a:gd name="adj" fmla="val 24460"/>
            </a:avLst>
          </a:prstGeom>
          <a:ln w="88900">
            <a:solidFill>
              <a:schemeClr val="accent4">
                <a:hueOff val="-1081314"/>
                <a:satOff val="4338"/>
                <a:lumOff val="-8931"/>
              </a:schemeClr>
            </a:solidFill>
            <a:miter lim="400000"/>
          </a:ln>
        </p:spPr>
        <p:txBody>
          <a:bodyPr lIns="71437" tIns="71437" rIns="71437" bIns="71437" anchor="ctr"/>
          <a:lstStyle/>
          <a:p>
            <a:pPr>
              <a:defRPr b="0" sz="30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148" name="Importazione"/>
          <p:cNvSpPr txBox="1"/>
          <p:nvPr>
            <p:ph type="title" idx="4294967295"/>
          </p:nvPr>
        </p:nvSpPr>
        <p:spPr>
          <a:xfrm>
            <a:off x="300727" y="246815"/>
            <a:ext cx="19678951" cy="1450811"/>
          </a:xfrm>
          <a:prstGeom prst="rect">
            <a:avLst/>
          </a:prstGeom>
        </p:spPr>
        <p:txBody>
          <a:bodyPr lIns="50800" tIns="50800" rIns="50800" bIns="50800"/>
          <a:lstStyle>
            <a:lvl1pPr defTabSz="566674">
              <a:defRPr sz="8827"/>
            </a:lvl1pPr>
          </a:lstStyle>
          <a:p>
            <a:pPr/>
            <a:r>
              <a:t>Importazione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Chiaramente dovete stare attenti ad importare prima le tabelle che non contengono FOREIGN KEY, altrimenti sarà impossibile per il DMBS individuare le colonne a cui tali FK fanno riferimento e, quindi, sarà impossibile creare la tabella corrispondente."/>
          <p:cNvSpPr txBox="1"/>
          <p:nvPr/>
        </p:nvSpPr>
        <p:spPr>
          <a:xfrm>
            <a:off x="657481" y="2487930"/>
            <a:ext cx="23069039" cy="242440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 algn="l" defTabSz="584200">
              <a:defRPr b="0" sz="3800"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pPr/>
            <a:r>
              <a:t>Chiaramente dovete stare attenti ad importare prima le tabelle che non contengono FOREIGN KEY, altrimenti sarà impossibile per il DMBS individuare le colonne a cui tali FK fanno riferimento e, quindi, sarà impossibile creare la tabella corrispondente. </a:t>
            </a:r>
          </a:p>
        </p:txBody>
      </p:sp>
      <p:sp>
        <p:nvSpPr>
          <p:cNvPr id="151" name="Importazione"/>
          <p:cNvSpPr txBox="1"/>
          <p:nvPr>
            <p:ph type="title" idx="4294967295"/>
          </p:nvPr>
        </p:nvSpPr>
        <p:spPr>
          <a:xfrm>
            <a:off x="300727" y="246815"/>
            <a:ext cx="19678951" cy="1450811"/>
          </a:xfrm>
          <a:prstGeom prst="rect">
            <a:avLst/>
          </a:prstGeom>
        </p:spPr>
        <p:txBody>
          <a:bodyPr lIns="50800" tIns="50800" rIns="50800" bIns="50800"/>
          <a:lstStyle>
            <a:lvl1pPr defTabSz="566674">
              <a:defRPr sz="8827"/>
            </a:lvl1pPr>
          </a:lstStyle>
          <a:p>
            <a:pPr/>
            <a:r>
              <a:t>Importazione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Rettangolo 7"/>
          <p:cNvSpPr txBox="1"/>
          <p:nvPr/>
        </p:nvSpPr>
        <p:spPr>
          <a:xfrm>
            <a:off x="1287968" y="2576177"/>
            <a:ext cx="20215800" cy="35077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defTabSz="914400">
              <a:defRPr sz="7000">
                <a:solidFill>
                  <a:srgbClr val="004463"/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t>Per eventuali dubbi e/o chiarimenti, scrivere a: </a:t>
            </a:r>
          </a:p>
          <a:p>
            <a:pPr defTabSz="914400">
              <a:defRPr i="1" sz="7000">
                <a:solidFill>
                  <a:srgbClr val="004463"/>
                </a:solidFill>
                <a:latin typeface="Calibri"/>
                <a:ea typeface="Calibri"/>
                <a:cs typeface="Calibri"/>
                <a:sym typeface="Calibri"/>
              </a:defRPr>
            </a:pPr>
          </a:p>
          <a:p>
            <a:pPr defTabSz="914400">
              <a:defRPr i="1" sz="9000">
                <a:solidFill>
                  <a:srgbClr val="004463"/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t>paolo.lo.giudice@unirc.it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5" name="Schermata 2017-12-04 alle 11.37.50.png" descr="Schermata 2017-12-04 alle 11.37.50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997117" y="4375830"/>
            <a:ext cx="20532759" cy="8092577"/>
          </a:xfrm>
          <a:prstGeom prst="rect">
            <a:avLst/>
          </a:prstGeom>
          <a:ln w="12700">
            <a:miter lim="400000"/>
          </a:ln>
        </p:spPr>
      </p:pic>
      <p:sp>
        <p:nvSpPr>
          <p:cNvPr id="96" name="Esportazione"/>
          <p:cNvSpPr txBox="1"/>
          <p:nvPr>
            <p:ph type="title" idx="4294967295"/>
          </p:nvPr>
        </p:nvSpPr>
        <p:spPr>
          <a:xfrm>
            <a:off x="300727" y="246815"/>
            <a:ext cx="19678951" cy="1450811"/>
          </a:xfrm>
          <a:prstGeom prst="rect">
            <a:avLst/>
          </a:prstGeom>
        </p:spPr>
        <p:txBody>
          <a:bodyPr lIns="50800" tIns="50800" rIns="50800" bIns="50800"/>
          <a:lstStyle>
            <a:lvl1pPr defTabSz="566674">
              <a:defRPr sz="8827"/>
            </a:lvl1pPr>
          </a:lstStyle>
          <a:p>
            <a:pPr/>
            <a:r>
              <a:t>Esportazione</a:t>
            </a:r>
          </a:p>
        </p:txBody>
      </p:sp>
      <p:sp>
        <p:nvSpPr>
          <p:cNvPr id="97" name="Per poter esportare il nostro database, una volta completato, attiviamo i servizi di mysql, da “Servizi” e, tramite il workbench, colleghiamoci al nostro DBMS."/>
          <p:cNvSpPr txBox="1"/>
          <p:nvPr/>
        </p:nvSpPr>
        <p:spPr>
          <a:xfrm>
            <a:off x="582586" y="2487930"/>
            <a:ext cx="22053999" cy="125600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 algn="l" defTabSz="584200">
              <a:defRPr b="0" sz="3800"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pPr/>
            <a:r>
              <a:t>Per poter esportare il nostro database, una volta completato, attiviamo i servizi di mysql, da “Servizi” e, tramite il workbench, colleghiamoci al nostro DBMS. 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9" name="Schermata 2017-12-04 alle 11.37.50.png" descr="Schermata 2017-12-04 alle 11.37.50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997117" y="4375830"/>
            <a:ext cx="20532759" cy="8092577"/>
          </a:xfrm>
          <a:prstGeom prst="rect">
            <a:avLst/>
          </a:prstGeom>
          <a:ln w="12700">
            <a:miter lim="400000"/>
          </a:ln>
        </p:spPr>
      </p:pic>
      <p:sp>
        <p:nvSpPr>
          <p:cNvPr id="100" name="Esportazione"/>
          <p:cNvSpPr txBox="1"/>
          <p:nvPr>
            <p:ph type="title" idx="4294967295"/>
          </p:nvPr>
        </p:nvSpPr>
        <p:spPr>
          <a:xfrm>
            <a:off x="300727" y="246815"/>
            <a:ext cx="19678951" cy="1450811"/>
          </a:xfrm>
          <a:prstGeom prst="rect">
            <a:avLst/>
          </a:prstGeom>
        </p:spPr>
        <p:txBody>
          <a:bodyPr lIns="50800" tIns="50800" rIns="50800" bIns="50800"/>
          <a:lstStyle>
            <a:lvl1pPr defTabSz="566674">
              <a:defRPr sz="8827"/>
            </a:lvl1pPr>
          </a:lstStyle>
          <a:p>
            <a:pPr/>
            <a:r>
              <a:t>Esportazione</a:t>
            </a:r>
          </a:p>
        </p:txBody>
      </p:sp>
      <p:sp>
        <p:nvSpPr>
          <p:cNvPr id="101" name="Accediamo all’istanza della connessione con la quale vogliamo lavorare (nell’esempio è BdD1)"/>
          <p:cNvSpPr txBox="1"/>
          <p:nvPr/>
        </p:nvSpPr>
        <p:spPr>
          <a:xfrm>
            <a:off x="582586" y="2487930"/>
            <a:ext cx="22053999" cy="67180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 algn="l" defTabSz="584200">
              <a:defRPr b="0" sz="3800"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pPr/>
            <a:r>
              <a:t>Accediamo all’istanza della connessione con la quale vogliamo lavorare (nell’esempio è BdD1)</a:t>
            </a:r>
          </a:p>
        </p:txBody>
      </p:sp>
      <p:sp>
        <p:nvSpPr>
          <p:cNvPr id="102" name="Rettangolo arrotondato"/>
          <p:cNvSpPr/>
          <p:nvPr/>
        </p:nvSpPr>
        <p:spPr>
          <a:xfrm>
            <a:off x="6864212" y="9748429"/>
            <a:ext cx="3860605" cy="1678721"/>
          </a:xfrm>
          <a:prstGeom prst="roundRect">
            <a:avLst>
              <a:gd name="adj" fmla="val 9442"/>
            </a:avLst>
          </a:prstGeom>
          <a:ln w="88900">
            <a:solidFill>
              <a:schemeClr val="accent4">
                <a:hueOff val="-1081314"/>
                <a:satOff val="4338"/>
                <a:lumOff val="-8931"/>
              </a:schemeClr>
            </a:solidFill>
            <a:miter lim="400000"/>
          </a:ln>
        </p:spPr>
        <p:txBody>
          <a:bodyPr lIns="71437" tIns="71437" rIns="71437" bIns="71437" anchor="ctr"/>
          <a:lstStyle/>
          <a:p>
            <a:pPr>
              <a:defRPr b="0" sz="30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Esportazione"/>
          <p:cNvSpPr txBox="1"/>
          <p:nvPr>
            <p:ph type="title" idx="4294967295"/>
          </p:nvPr>
        </p:nvSpPr>
        <p:spPr>
          <a:xfrm>
            <a:off x="300727" y="246815"/>
            <a:ext cx="19678951" cy="1450811"/>
          </a:xfrm>
          <a:prstGeom prst="rect">
            <a:avLst/>
          </a:prstGeom>
        </p:spPr>
        <p:txBody>
          <a:bodyPr lIns="50800" tIns="50800" rIns="50800" bIns="50800"/>
          <a:lstStyle>
            <a:lvl1pPr defTabSz="566674">
              <a:defRPr sz="8827"/>
            </a:lvl1pPr>
          </a:lstStyle>
          <a:p>
            <a:pPr/>
            <a:r>
              <a:t>Esportazione</a:t>
            </a:r>
          </a:p>
        </p:txBody>
      </p:sp>
      <p:sp>
        <p:nvSpPr>
          <p:cNvPr id="105" name="Una volta aperta la schermata relativa all’istanza, andiamo su “Management” e poi su “Data Export”"/>
          <p:cNvSpPr txBox="1"/>
          <p:nvPr/>
        </p:nvSpPr>
        <p:spPr>
          <a:xfrm>
            <a:off x="582586" y="2487930"/>
            <a:ext cx="23069039" cy="712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/>
          <a:p>
            <a:pPr algn="l" defTabSz="584200">
              <a:defRPr b="0" sz="3800">
                <a:latin typeface="+mn-lt"/>
                <a:ea typeface="+mn-ea"/>
                <a:cs typeface="+mn-cs"/>
                <a:sym typeface="Helvetica Neue Medium"/>
              </a:defRPr>
            </a:pPr>
            <a:r>
              <a:t>Una volta aperta la schermata relativa all’istanza, andiamo su “</a:t>
            </a:r>
            <a:r>
              <a:rPr>
                <a:latin typeface="Courier New"/>
                <a:ea typeface="Courier New"/>
                <a:cs typeface="Courier New"/>
                <a:sym typeface="Courier New"/>
              </a:rPr>
              <a:t>Management</a:t>
            </a:r>
            <a:r>
              <a:t>” e poi su “</a:t>
            </a:r>
            <a:r>
              <a:rPr>
                <a:latin typeface="Courier New"/>
                <a:ea typeface="Courier New"/>
                <a:cs typeface="Courier New"/>
                <a:sym typeface="Courier New"/>
              </a:rPr>
              <a:t>Data Export</a:t>
            </a:r>
            <a:r>
              <a:t>”</a:t>
            </a:r>
          </a:p>
        </p:txBody>
      </p:sp>
      <p:pic>
        <p:nvPicPr>
          <p:cNvPr id="106" name="Schermata 2017-12-04 alle 11.23.44.png" descr="Schermata 2017-12-04 alle 11.23.44.png"/>
          <p:cNvPicPr>
            <a:picLocks noChangeAspect="1"/>
          </p:cNvPicPr>
          <p:nvPr/>
        </p:nvPicPr>
        <p:blipFill>
          <a:blip r:embed="rId2">
            <a:extLst/>
          </a:blip>
          <a:srcRect l="931" t="0" r="0" b="28198"/>
          <a:stretch>
            <a:fillRect/>
          </a:stretch>
        </p:blipFill>
        <p:spPr>
          <a:xfrm>
            <a:off x="8391525" y="3143888"/>
            <a:ext cx="8876205" cy="10312445"/>
          </a:xfrm>
          <a:prstGeom prst="rect">
            <a:avLst/>
          </a:prstGeom>
          <a:ln w="12700">
            <a:miter lim="400000"/>
          </a:ln>
        </p:spPr>
      </p:pic>
      <p:sp>
        <p:nvSpPr>
          <p:cNvPr id="107" name="Rettangolo arrotondato"/>
          <p:cNvSpPr/>
          <p:nvPr/>
        </p:nvSpPr>
        <p:spPr>
          <a:xfrm>
            <a:off x="6864212" y="9048004"/>
            <a:ext cx="11630257" cy="939484"/>
          </a:xfrm>
          <a:prstGeom prst="roundRect">
            <a:avLst>
              <a:gd name="adj" fmla="val 23910"/>
            </a:avLst>
          </a:prstGeom>
          <a:ln w="88900">
            <a:solidFill>
              <a:schemeClr val="accent4">
                <a:hueOff val="-1081314"/>
                <a:satOff val="4338"/>
                <a:lumOff val="-8931"/>
              </a:schemeClr>
            </a:solidFill>
            <a:miter lim="400000"/>
          </a:ln>
        </p:spPr>
        <p:txBody>
          <a:bodyPr lIns="71437" tIns="71437" rIns="71437" bIns="71437" anchor="ctr"/>
          <a:lstStyle/>
          <a:p>
            <a:pPr>
              <a:defRPr b="0" sz="30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9" name="Schermata 2017-12-04 alle 11.25.20.png" descr="Schermata 2017-12-04 alle 11.25.20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194846" y="3469765"/>
            <a:ext cx="16968990" cy="10225660"/>
          </a:xfrm>
          <a:prstGeom prst="rect">
            <a:avLst/>
          </a:prstGeom>
          <a:ln w="12700">
            <a:miter lim="400000"/>
          </a:ln>
        </p:spPr>
      </p:pic>
      <p:sp>
        <p:nvSpPr>
          <p:cNvPr id="110" name="Esportazione"/>
          <p:cNvSpPr txBox="1"/>
          <p:nvPr>
            <p:ph type="title" idx="4294967295"/>
          </p:nvPr>
        </p:nvSpPr>
        <p:spPr>
          <a:xfrm>
            <a:off x="300727" y="246815"/>
            <a:ext cx="19678951" cy="1450811"/>
          </a:xfrm>
          <a:prstGeom prst="rect">
            <a:avLst/>
          </a:prstGeom>
        </p:spPr>
        <p:txBody>
          <a:bodyPr lIns="50800" tIns="50800" rIns="50800" bIns="50800"/>
          <a:lstStyle>
            <a:lvl1pPr defTabSz="566674">
              <a:defRPr sz="8827"/>
            </a:lvl1pPr>
          </a:lstStyle>
          <a:p>
            <a:pPr/>
            <a:r>
              <a:t>Esportazione</a:t>
            </a:r>
          </a:p>
        </p:txBody>
      </p:sp>
      <p:sp>
        <p:nvSpPr>
          <p:cNvPr id="111" name="Selezioniamo il Database (e/o) le tabelle che vogliamo vengano esportate, poi il path di esportazione e poi clicchiamo su Start Export"/>
          <p:cNvSpPr txBox="1"/>
          <p:nvPr/>
        </p:nvSpPr>
        <p:spPr>
          <a:xfrm>
            <a:off x="657481" y="2295764"/>
            <a:ext cx="23069039" cy="125600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 algn="l" defTabSz="584200">
              <a:defRPr b="0" sz="3800"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pPr/>
            <a:r>
              <a:t>Selezioniamo il Database (e/o) le tabelle che vogliamo vengano esportate, poi il path di esportazione e poi clicchiamo su Start Export</a:t>
            </a:r>
          </a:p>
        </p:txBody>
      </p:sp>
      <p:sp>
        <p:nvSpPr>
          <p:cNvPr id="112" name="Rettangolo arrotondato"/>
          <p:cNvSpPr/>
          <p:nvPr/>
        </p:nvSpPr>
        <p:spPr>
          <a:xfrm>
            <a:off x="4325074" y="4767407"/>
            <a:ext cx="11630257" cy="2325803"/>
          </a:xfrm>
          <a:prstGeom prst="roundRect">
            <a:avLst>
              <a:gd name="adj" fmla="val 9658"/>
            </a:avLst>
          </a:prstGeom>
          <a:ln w="88900">
            <a:solidFill>
              <a:schemeClr val="accent4">
                <a:hueOff val="-1081314"/>
                <a:satOff val="4338"/>
                <a:lumOff val="-8931"/>
              </a:schemeClr>
            </a:solidFill>
            <a:miter lim="400000"/>
          </a:ln>
        </p:spPr>
        <p:txBody>
          <a:bodyPr lIns="71437" tIns="71437" rIns="71437" bIns="71437" anchor="ctr"/>
          <a:lstStyle/>
          <a:p>
            <a:pPr>
              <a:defRPr b="0" sz="30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113" name="Rettangolo arrotondato"/>
          <p:cNvSpPr/>
          <p:nvPr/>
        </p:nvSpPr>
        <p:spPr>
          <a:xfrm>
            <a:off x="4325074" y="10802089"/>
            <a:ext cx="16445106" cy="598745"/>
          </a:xfrm>
          <a:prstGeom prst="roundRect">
            <a:avLst>
              <a:gd name="adj" fmla="val 37517"/>
            </a:avLst>
          </a:prstGeom>
          <a:ln w="88900">
            <a:solidFill>
              <a:schemeClr val="accent4">
                <a:hueOff val="-1081314"/>
                <a:satOff val="4338"/>
                <a:lumOff val="-8931"/>
              </a:schemeClr>
            </a:solidFill>
            <a:miter lim="400000"/>
          </a:ln>
        </p:spPr>
        <p:txBody>
          <a:bodyPr lIns="71437" tIns="71437" rIns="71437" bIns="71437" anchor="ctr"/>
          <a:lstStyle/>
          <a:p>
            <a:pPr>
              <a:defRPr b="0" sz="30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114" name="Rettangolo arrotondato"/>
          <p:cNvSpPr/>
          <p:nvPr/>
        </p:nvSpPr>
        <p:spPr>
          <a:xfrm>
            <a:off x="18871655" y="12882894"/>
            <a:ext cx="2184140" cy="598746"/>
          </a:xfrm>
          <a:prstGeom prst="roundRect">
            <a:avLst>
              <a:gd name="adj" fmla="val 37517"/>
            </a:avLst>
          </a:prstGeom>
          <a:ln w="88900">
            <a:solidFill>
              <a:schemeClr val="accent4">
                <a:hueOff val="-1081314"/>
                <a:satOff val="4338"/>
                <a:lumOff val="-8931"/>
              </a:schemeClr>
            </a:solidFill>
            <a:miter lim="400000"/>
          </a:ln>
        </p:spPr>
        <p:txBody>
          <a:bodyPr lIns="71437" tIns="71437" rIns="71437" bIns="71437" anchor="ctr"/>
          <a:lstStyle/>
          <a:p>
            <a:pPr>
              <a:defRPr b="0" sz="30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6" name="Schermata 2017-12-04 alle 11.24.58.png" descr="Schermata 2017-12-04 alle 11.24.58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989803" y="4149904"/>
            <a:ext cx="12404394" cy="7890914"/>
          </a:xfrm>
          <a:prstGeom prst="rect">
            <a:avLst/>
          </a:prstGeom>
          <a:ln w="12700">
            <a:miter lim="400000"/>
          </a:ln>
        </p:spPr>
      </p:pic>
      <p:sp>
        <p:nvSpPr>
          <p:cNvPr id="117" name="Esportazione"/>
          <p:cNvSpPr txBox="1"/>
          <p:nvPr>
            <p:ph type="title" idx="4294967295"/>
          </p:nvPr>
        </p:nvSpPr>
        <p:spPr>
          <a:xfrm>
            <a:off x="300727" y="246815"/>
            <a:ext cx="19678951" cy="1450811"/>
          </a:xfrm>
          <a:prstGeom prst="rect">
            <a:avLst/>
          </a:prstGeom>
        </p:spPr>
        <p:txBody>
          <a:bodyPr lIns="50800" tIns="50800" rIns="50800" bIns="50800"/>
          <a:lstStyle>
            <a:lvl1pPr defTabSz="566674">
              <a:defRPr sz="8827"/>
            </a:lvl1pPr>
          </a:lstStyle>
          <a:p>
            <a:pPr/>
            <a:r>
              <a:t>Esportazione</a:t>
            </a:r>
          </a:p>
        </p:txBody>
      </p:sp>
      <p:sp>
        <p:nvSpPr>
          <p:cNvPr id="118" name="Dopo aver cliccato su start export potrebbe dirvi che ci sono problemi di versione. Cliccate su “continue anyway” e completate l’esportazione del database."/>
          <p:cNvSpPr txBox="1"/>
          <p:nvPr/>
        </p:nvSpPr>
        <p:spPr>
          <a:xfrm>
            <a:off x="657481" y="2295764"/>
            <a:ext cx="23069039" cy="131729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/>
          <a:p>
            <a:pPr algn="l" defTabSz="584200">
              <a:defRPr b="0" sz="3800">
                <a:latin typeface="+mn-lt"/>
                <a:ea typeface="+mn-ea"/>
                <a:cs typeface="+mn-cs"/>
                <a:sym typeface="Helvetica Neue Medium"/>
              </a:defRPr>
            </a:pPr>
            <a:r>
              <a:t>Dopo aver cliccato su start export potrebbe dirvi che ci sono problemi di versione. Cliccate su “</a:t>
            </a:r>
            <a:r>
              <a:rPr>
                <a:latin typeface="Prestige Elite Std"/>
                <a:ea typeface="Prestige Elite Std"/>
                <a:cs typeface="Prestige Elite Std"/>
                <a:sym typeface="Prestige Elite Std"/>
              </a:rPr>
              <a:t>continue anyway</a:t>
            </a:r>
            <a:r>
              <a:t>” e completate l’esportazione del database. </a:t>
            </a:r>
          </a:p>
        </p:txBody>
      </p:sp>
      <p:sp>
        <p:nvSpPr>
          <p:cNvPr id="119" name="Rettangolo arrotondato"/>
          <p:cNvSpPr/>
          <p:nvPr/>
        </p:nvSpPr>
        <p:spPr>
          <a:xfrm>
            <a:off x="13264675" y="10738356"/>
            <a:ext cx="5041562" cy="1496503"/>
          </a:xfrm>
          <a:prstGeom prst="roundRect">
            <a:avLst>
              <a:gd name="adj" fmla="val 15010"/>
            </a:avLst>
          </a:prstGeom>
          <a:ln w="88900">
            <a:solidFill>
              <a:schemeClr val="accent4">
                <a:hueOff val="-1081314"/>
                <a:satOff val="4338"/>
                <a:lumOff val="-8931"/>
              </a:schemeClr>
            </a:solidFill>
            <a:miter lim="400000"/>
          </a:ln>
        </p:spPr>
        <p:txBody>
          <a:bodyPr lIns="71437" tIns="71437" rIns="71437" bIns="71437" anchor="ctr"/>
          <a:lstStyle/>
          <a:p>
            <a:pPr>
              <a:defRPr b="0" sz="30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Esportazione"/>
          <p:cNvSpPr txBox="1"/>
          <p:nvPr>
            <p:ph type="title" idx="4294967295"/>
          </p:nvPr>
        </p:nvSpPr>
        <p:spPr>
          <a:xfrm>
            <a:off x="300727" y="246815"/>
            <a:ext cx="19678951" cy="1450811"/>
          </a:xfrm>
          <a:prstGeom prst="rect">
            <a:avLst/>
          </a:prstGeom>
        </p:spPr>
        <p:txBody>
          <a:bodyPr lIns="50800" tIns="50800" rIns="50800" bIns="50800"/>
          <a:lstStyle>
            <a:lvl1pPr defTabSz="566674">
              <a:defRPr sz="8827"/>
            </a:lvl1pPr>
          </a:lstStyle>
          <a:p>
            <a:pPr/>
            <a:r>
              <a:t>Esportazione</a:t>
            </a:r>
          </a:p>
        </p:txBody>
      </p:sp>
      <p:sp>
        <p:nvSpPr>
          <p:cNvPr id="122" name="Questo produrrà una serie di File .sql, che andranno poi importanti da phpMyAdmin"/>
          <p:cNvSpPr txBox="1"/>
          <p:nvPr/>
        </p:nvSpPr>
        <p:spPr>
          <a:xfrm>
            <a:off x="2835539" y="3125280"/>
            <a:ext cx="18855915" cy="67180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 algn="l" defTabSz="584200">
              <a:defRPr b="0" sz="3800"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pPr/>
            <a:r>
              <a:t>Questo produrrà una serie di File .sql, che andranno poi importanti da phpMyAdmin</a:t>
            </a:r>
          </a:p>
        </p:txBody>
      </p:sp>
      <p:pic>
        <p:nvPicPr>
          <p:cNvPr id="123" name="Schermata 2017-12-04 alle 11.45.25.png" descr="Schermata 2017-12-04 alle 11.45.25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299244" y="5224737"/>
            <a:ext cx="13928505" cy="698387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Importazione"/>
          <p:cNvSpPr txBox="1"/>
          <p:nvPr>
            <p:ph type="title" idx="4294967295"/>
          </p:nvPr>
        </p:nvSpPr>
        <p:spPr>
          <a:xfrm>
            <a:off x="300727" y="246815"/>
            <a:ext cx="19678951" cy="1450811"/>
          </a:xfrm>
          <a:prstGeom prst="rect">
            <a:avLst/>
          </a:prstGeom>
        </p:spPr>
        <p:txBody>
          <a:bodyPr lIns="50800" tIns="50800" rIns="50800" bIns="50800"/>
          <a:lstStyle>
            <a:lvl1pPr defTabSz="566674">
              <a:defRPr sz="8827"/>
            </a:lvl1pPr>
          </a:lstStyle>
          <a:p>
            <a:pPr/>
            <a:r>
              <a:t>Importazione</a:t>
            </a:r>
          </a:p>
        </p:txBody>
      </p:sp>
      <p:sp>
        <p:nvSpPr>
          <p:cNvPr id="126" name="A questo punto stoppiamo i servizi di MySQL e avviamo XAMPP. Una volta che i servizi di XAMPP sono avviati colleghiamoci all’indirizzo:"/>
          <p:cNvSpPr txBox="1"/>
          <p:nvPr/>
        </p:nvSpPr>
        <p:spPr>
          <a:xfrm>
            <a:off x="657481" y="2295764"/>
            <a:ext cx="23069039" cy="125600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 algn="l" defTabSz="584200">
              <a:defRPr b="0" sz="3800"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pPr/>
            <a:r>
              <a:t>A questo punto stoppiamo i servizi di MySQL e avviamo XAMPP. Una volta che i servizi di XAMPP sono avviati colleghiamoci all’indirizzo: </a:t>
            </a:r>
          </a:p>
        </p:txBody>
      </p:sp>
      <p:pic>
        <p:nvPicPr>
          <p:cNvPr id="127" name="Schermata 2017-12-04 alle 11.51.07.png" descr="Schermata 2017-12-04 alle 11.51.07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330579" y="5321348"/>
            <a:ext cx="15722842" cy="3073304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Clicchiamo su New per creare un nuovo Database, a cui diamo lo stesso nome di quello che avevamo dal Workbench!  Nel nostro caso World!"/>
          <p:cNvSpPr txBox="1"/>
          <p:nvPr/>
        </p:nvSpPr>
        <p:spPr>
          <a:xfrm>
            <a:off x="657481" y="2295764"/>
            <a:ext cx="23069039" cy="125600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 algn="l" defTabSz="584200">
              <a:defRPr b="0" sz="3800"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pPr/>
            <a:r>
              <a:t>Clicchiamo su New per creare un nuovo Database, a cui diamo lo stesso nome di quello che avevamo dal Workbench!  Nel nostro caso World! </a:t>
            </a:r>
          </a:p>
        </p:txBody>
      </p:sp>
      <p:pic>
        <p:nvPicPr>
          <p:cNvPr id="130" name="Immagine" descr="Immagine"/>
          <p:cNvPicPr>
            <a:picLocks noChangeAspect="1"/>
          </p:cNvPicPr>
          <p:nvPr/>
        </p:nvPicPr>
        <p:blipFill>
          <a:blip r:embed="rId2">
            <a:extLst/>
          </a:blip>
          <a:srcRect l="0" t="0" r="75374" b="35123"/>
          <a:stretch>
            <a:fillRect/>
          </a:stretch>
        </p:blipFill>
        <p:spPr>
          <a:xfrm>
            <a:off x="1663013" y="3991499"/>
            <a:ext cx="5947397" cy="8957991"/>
          </a:xfrm>
          <a:prstGeom prst="rect">
            <a:avLst/>
          </a:prstGeom>
          <a:ln w="12700">
            <a:miter lim="400000"/>
          </a:ln>
        </p:spPr>
      </p:pic>
      <p:pic>
        <p:nvPicPr>
          <p:cNvPr id="131" name="Schermata 2017-12-04 alle 11.56.37.png" descr="Schermata 2017-12-04 alle 11.56.37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1014249" y="6387200"/>
            <a:ext cx="12488623" cy="2870193"/>
          </a:xfrm>
          <a:prstGeom prst="rect">
            <a:avLst/>
          </a:prstGeom>
          <a:ln w="12700">
            <a:miter lim="400000"/>
          </a:ln>
        </p:spPr>
      </p:pic>
      <p:sp>
        <p:nvSpPr>
          <p:cNvPr id="132" name="Rettangolo arrotondato"/>
          <p:cNvSpPr/>
          <p:nvPr/>
        </p:nvSpPr>
        <p:spPr>
          <a:xfrm>
            <a:off x="1920423" y="8414958"/>
            <a:ext cx="2991226" cy="939484"/>
          </a:xfrm>
          <a:prstGeom prst="roundRect">
            <a:avLst>
              <a:gd name="adj" fmla="val 23910"/>
            </a:avLst>
          </a:prstGeom>
          <a:ln w="88900">
            <a:solidFill>
              <a:schemeClr val="accent4">
                <a:hueOff val="-1081314"/>
                <a:satOff val="4338"/>
                <a:lumOff val="-8931"/>
              </a:schemeClr>
            </a:solidFill>
            <a:miter lim="400000"/>
          </a:ln>
        </p:spPr>
        <p:txBody>
          <a:bodyPr lIns="71437" tIns="71437" rIns="71437" bIns="71437" anchor="ctr"/>
          <a:lstStyle/>
          <a:p>
            <a:pPr>
              <a:defRPr b="0" sz="30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133" name="Rettangolo arrotondato"/>
          <p:cNvSpPr/>
          <p:nvPr/>
        </p:nvSpPr>
        <p:spPr>
          <a:xfrm>
            <a:off x="21279968" y="8414958"/>
            <a:ext cx="2991226" cy="939484"/>
          </a:xfrm>
          <a:prstGeom prst="roundRect">
            <a:avLst>
              <a:gd name="adj" fmla="val 23910"/>
            </a:avLst>
          </a:prstGeom>
          <a:ln w="88900">
            <a:solidFill>
              <a:schemeClr val="accent4">
                <a:hueOff val="-1081314"/>
                <a:satOff val="4338"/>
                <a:lumOff val="-8931"/>
              </a:schemeClr>
            </a:solidFill>
            <a:miter lim="400000"/>
          </a:ln>
        </p:spPr>
        <p:txBody>
          <a:bodyPr lIns="71437" tIns="71437" rIns="71437" bIns="71437" anchor="ctr"/>
          <a:lstStyle/>
          <a:p>
            <a:pPr>
              <a:defRPr b="0" sz="30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134" name="Importazione"/>
          <p:cNvSpPr txBox="1"/>
          <p:nvPr>
            <p:ph type="title" idx="4294967295"/>
          </p:nvPr>
        </p:nvSpPr>
        <p:spPr>
          <a:xfrm>
            <a:off x="300727" y="246815"/>
            <a:ext cx="19678951" cy="1450811"/>
          </a:xfrm>
          <a:prstGeom prst="rect">
            <a:avLst/>
          </a:prstGeom>
        </p:spPr>
        <p:txBody>
          <a:bodyPr lIns="50800" tIns="50800" rIns="50800" bIns="50800"/>
          <a:lstStyle>
            <a:lvl1pPr defTabSz="566674">
              <a:defRPr sz="8827"/>
            </a:lvl1pPr>
          </a:lstStyle>
          <a:p>
            <a:pPr/>
            <a:r>
              <a:t>Importazione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theme/theme1.xml><?xml version="1.0" encoding="utf-8"?>
<a:theme xmlns:a="http://schemas.openxmlformats.org/drawingml/2006/main" xmlns:r="http://schemas.openxmlformats.org/officeDocument/2006/relationships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6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71437" tIns="71437" rIns="71437" bIns="71437" numCol="1" spcCol="38100" rtlCol="0" anchor="ctr" upright="0">
        <a:spAutoFit/>
      </a:bodyPr>
      <a:lstStyle>
        <a:defPPr marL="0" marR="0" indent="0" algn="ctr" defTabSz="821531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0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71437" tIns="71437" rIns="71437" bIns="71437" numCol="1" spcCol="38100" rtlCol="0" anchor="ctr" upright="0">
        <a:spAutoFit/>
      </a:bodyPr>
      <a:lstStyle>
        <a:defPPr marL="0" marR="0" indent="0" algn="ctr" defTabSz="821531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1" baseline="0" cap="none" i="0" spc="0" strike="noStrike" sz="32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6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71437" tIns="71437" rIns="71437" bIns="71437" numCol="1" spcCol="38100" rtlCol="0" anchor="ctr" upright="0">
        <a:spAutoFit/>
      </a:bodyPr>
      <a:lstStyle>
        <a:defPPr marL="0" marR="0" indent="0" algn="ctr" defTabSz="821531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0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71437" tIns="71437" rIns="71437" bIns="71437" numCol="1" spcCol="38100" rtlCol="0" anchor="ctr" upright="0">
        <a:spAutoFit/>
      </a:bodyPr>
      <a:lstStyle>
        <a:defPPr marL="0" marR="0" indent="0" algn="ctr" defTabSz="821531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1" baseline="0" cap="none" i="0" spc="0" strike="noStrike" sz="32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