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media/image1.jpeg" ContentType="image/jpeg"/>
  <Override PartName="/ppt/media/image2.jpeg" ContentType="image/jpeg"/>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ctr" defTabSz="821531" rtl="0" fontAlgn="auto" latinLnBrk="0" hangingPunct="0">
      <a:lnSpc>
        <a:spcPct val="100000"/>
      </a:lnSpc>
      <a:spcBef>
        <a:spcPts val="0"/>
      </a:spcBef>
      <a:spcAft>
        <a:spcPts val="0"/>
      </a:spcAft>
      <a:buClrTx/>
      <a:buSzTx/>
      <a:buFontTx/>
      <a:buNone/>
      <a:tabLst/>
      <a:defRPr b="1" baseline="0" cap="none" i="0" spc="0" strike="noStrike" sz="3200" u="none" kumimoji="0" normalizeH="0">
        <a:ln>
          <a:noFill/>
        </a:ln>
        <a:solidFill>
          <a:srgbClr val="000000"/>
        </a:solidFill>
        <a:effectLst/>
        <a:uFillTx/>
        <a:latin typeface="Helvetica Neue"/>
        <a:ea typeface="Helvetica Neue"/>
        <a:cs typeface="Helvetica Neue"/>
        <a:sym typeface="Helvetica Neue"/>
      </a:defRPr>
    </a:lvl1pPr>
    <a:lvl2pPr marL="0" marR="0" indent="228600" algn="ctr" defTabSz="821531" rtl="0" fontAlgn="auto" latinLnBrk="0" hangingPunct="0">
      <a:lnSpc>
        <a:spcPct val="100000"/>
      </a:lnSpc>
      <a:spcBef>
        <a:spcPts val="0"/>
      </a:spcBef>
      <a:spcAft>
        <a:spcPts val="0"/>
      </a:spcAft>
      <a:buClrTx/>
      <a:buSzTx/>
      <a:buFontTx/>
      <a:buNone/>
      <a:tabLst/>
      <a:defRPr b="1" baseline="0" cap="none" i="0" spc="0" strike="noStrike" sz="3200" u="none" kumimoji="0" normalizeH="0">
        <a:ln>
          <a:noFill/>
        </a:ln>
        <a:solidFill>
          <a:srgbClr val="000000"/>
        </a:solidFill>
        <a:effectLst/>
        <a:uFillTx/>
        <a:latin typeface="Helvetica Neue"/>
        <a:ea typeface="Helvetica Neue"/>
        <a:cs typeface="Helvetica Neue"/>
        <a:sym typeface="Helvetica Neue"/>
      </a:defRPr>
    </a:lvl2pPr>
    <a:lvl3pPr marL="0" marR="0" indent="457200" algn="ctr" defTabSz="821531" rtl="0" fontAlgn="auto" latinLnBrk="0" hangingPunct="0">
      <a:lnSpc>
        <a:spcPct val="100000"/>
      </a:lnSpc>
      <a:spcBef>
        <a:spcPts val="0"/>
      </a:spcBef>
      <a:spcAft>
        <a:spcPts val="0"/>
      </a:spcAft>
      <a:buClrTx/>
      <a:buSzTx/>
      <a:buFontTx/>
      <a:buNone/>
      <a:tabLst/>
      <a:defRPr b="1" baseline="0" cap="none" i="0" spc="0" strike="noStrike" sz="3200" u="none" kumimoji="0" normalizeH="0">
        <a:ln>
          <a:noFill/>
        </a:ln>
        <a:solidFill>
          <a:srgbClr val="000000"/>
        </a:solidFill>
        <a:effectLst/>
        <a:uFillTx/>
        <a:latin typeface="Helvetica Neue"/>
        <a:ea typeface="Helvetica Neue"/>
        <a:cs typeface="Helvetica Neue"/>
        <a:sym typeface="Helvetica Neue"/>
      </a:defRPr>
    </a:lvl3pPr>
    <a:lvl4pPr marL="0" marR="0" indent="685800" algn="ctr" defTabSz="821531" rtl="0" fontAlgn="auto" latinLnBrk="0" hangingPunct="0">
      <a:lnSpc>
        <a:spcPct val="100000"/>
      </a:lnSpc>
      <a:spcBef>
        <a:spcPts val="0"/>
      </a:spcBef>
      <a:spcAft>
        <a:spcPts val="0"/>
      </a:spcAft>
      <a:buClrTx/>
      <a:buSzTx/>
      <a:buFontTx/>
      <a:buNone/>
      <a:tabLst/>
      <a:defRPr b="1" baseline="0" cap="none" i="0" spc="0" strike="noStrike" sz="3200" u="none" kumimoji="0" normalizeH="0">
        <a:ln>
          <a:noFill/>
        </a:ln>
        <a:solidFill>
          <a:srgbClr val="000000"/>
        </a:solidFill>
        <a:effectLst/>
        <a:uFillTx/>
        <a:latin typeface="Helvetica Neue"/>
        <a:ea typeface="Helvetica Neue"/>
        <a:cs typeface="Helvetica Neue"/>
        <a:sym typeface="Helvetica Neue"/>
      </a:defRPr>
    </a:lvl4pPr>
    <a:lvl5pPr marL="0" marR="0" indent="914400" algn="ctr" defTabSz="821531" rtl="0" fontAlgn="auto" latinLnBrk="0" hangingPunct="0">
      <a:lnSpc>
        <a:spcPct val="100000"/>
      </a:lnSpc>
      <a:spcBef>
        <a:spcPts val="0"/>
      </a:spcBef>
      <a:spcAft>
        <a:spcPts val="0"/>
      </a:spcAft>
      <a:buClrTx/>
      <a:buSzTx/>
      <a:buFontTx/>
      <a:buNone/>
      <a:tabLst/>
      <a:defRPr b="1" baseline="0" cap="none" i="0" spc="0" strike="noStrike" sz="3200" u="none" kumimoji="0" normalizeH="0">
        <a:ln>
          <a:noFill/>
        </a:ln>
        <a:solidFill>
          <a:srgbClr val="000000"/>
        </a:solidFill>
        <a:effectLst/>
        <a:uFillTx/>
        <a:latin typeface="Helvetica Neue"/>
        <a:ea typeface="Helvetica Neue"/>
        <a:cs typeface="Helvetica Neue"/>
        <a:sym typeface="Helvetica Neue"/>
      </a:defRPr>
    </a:lvl5pPr>
    <a:lvl6pPr marL="0" marR="0" indent="1143000" algn="ctr" defTabSz="821531" rtl="0" fontAlgn="auto" latinLnBrk="0" hangingPunct="0">
      <a:lnSpc>
        <a:spcPct val="100000"/>
      </a:lnSpc>
      <a:spcBef>
        <a:spcPts val="0"/>
      </a:spcBef>
      <a:spcAft>
        <a:spcPts val="0"/>
      </a:spcAft>
      <a:buClrTx/>
      <a:buSzTx/>
      <a:buFontTx/>
      <a:buNone/>
      <a:tabLst/>
      <a:defRPr b="1" baseline="0" cap="none" i="0" spc="0" strike="noStrike" sz="3200" u="none" kumimoji="0" normalizeH="0">
        <a:ln>
          <a:noFill/>
        </a:ln>
        <a:solidFill>
          <a:srgbClr val="000000"/>
        </a:solidFill>
        <a:effectLst/>
        <a:uFillTx/>
        <a:latin typeface="Helvetica Neue"/>
        <a:ea typeface="Helvetica Neue"/>
        <a:cs typeface="Helvetica Neue"/>
        <a:sym typeface="Helvetica Neue"/>
      </a:defRPr>
    </a:lvl6pPr>
    <a:lvl7pPr marL="0" marR="0" indent="1371600" algn="ctr" defTabSz="821531" rtl="0" fontAlgn="auto" latinLnBrk="0" hangingPunct="0">
      <a:lnSpc>
        <a:spcPct val="100000"/>
      </a:lnSpc>
      <a:spcBef>
        <a:spcPts val="0"/>
      </a:spcBef>
      <a:spcAft>
        <a:spcPts val="0"/>
      </a:spcAft>
      <a:buClrTx/>
      <a:buSzTx/>
      <a:buFontTx/>
      <a:buNone/>
      <a:tabLst/>
      <a:defRPr b="1" baseline="0" cap="none" i="0" spc="0" strike="noStrike" sz="3200" u="none" kumimoji="0" normalizeH="0">
        <a:ln>
          <a:noFill/>
        </a:ln>
        <a:solidFill>
          <a:srgbClr val="000000"/>
        </a:solidFill>
        <a:effectLst/>
        <a:uFillTx/>
        <a:latin typeface="Helvetica Neue"/>
        <a:ea typeface="Helvetica Neue"/>
        <a:cs typeface="Helvetica Neue"/>
        <a:sym typeface="Helvetica Neue"/>
      </a:defRPr>
    </a:lvl7pPr>
    <a:lvl8pPr marL="0" marR="0" indent="1600200" algn="ctr" defTabSz="821531" rtl="0" fontAlgn="auto" latinLnBrk="0" hangingPunct="0">
      <a:lnSpc>
        <a:spcPct val="100000"/>
      </a:lnSpc>
      <a:spcBef>
        <a:spcPts val="0"/>
      </a:spcBef>
      <a:spcAft>
        <a:spcPts val="0"/>
      </a:spcAft>
      <a:buClrTx/>
      <a:buSzTx/>
      <a:buFontTx/>
      <a:buNone/>
      <a:tabLst/>
      <a:defRPr b="1" baseline="0" cap="none" i="0" spc="0" strike="noStrike" sz="3200" u="none" kumimoji="0" normalizeH="0">
        <a:ln>
          <a:noFill/>
        </a:ln>
        <a:solidFill>
          <a:srgbClr val="000000"/>
        </a:solidFill>
        <a:effectLst/>
        <a:uFillTx/>
        <a:latin typeface="Helvetica Neue"/>
        <a:ea typeface="Helvetica Neue"/>
        <a:cs typeface="Helvetica Neue"/>
        <a:sym typeface="Helvetica Neue"/>
      </a:defRPr>
    </a:lvl8pPr>
    <a:lvl9pPr marL="0" marR="0" indent="1828800" algn="ctr" defTabSz="821531" rtl="0" fontAlgn="auto" latinLnBrk="0" hangingPunct="0">
      <a:lnSpc>
        <a:spcPct val="100000"/>
      </a:lnSpc>
      <a:spcBef>
        <a:spcPts val="0"/>
      </a:spcBef>
      <a:spcAft>
        <a:spcPts val="0"/>
      </a:spcAft>
      <a:buClrTx/>
      <a:buSzTx/>
      <a:buFontTx/>
      <a:buNone/>
      <a:tabLst/>
      <a:defRPr b="1" baseline="0" cap="none" i="0" spc="0" strike="noStrike" sz="3200" u="none" kumimoji="0" normalizeH="0">
        <a:ln>
          <a:noFill/>
        </a:ln>
        <a:solidFill>
          <a:srgbClr val="000000"/>
        </a:solidFill>
        <a:effectLst/>
        <a:uFillTx/>
        <a:latin typeface="Helvetica Neue"/>
        <a:ea typeface="Helvetica Neue"/>
        <a:cs typeface="Helvetica Neue"/>
        <a:sym typeface="Helvetica Neue"/>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b="def" i="def"/>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b="def" i="def"/>
      <a:tcStyle>
        <a:tcBdr/>
        <a:fill>
          <a:solidFill>
            <a:srgbClr val="E1E0DA"/>
          </a:solidFill>
        </a:fill>
      </a:tcStyle>
    </a:band2H>
    <a:firstCol>
      <a:tcTxStyle b="off"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Ref idx="minor">
          <a:srgbClr val="FFFFFF"/>
        </a:fontRef>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b="def" i="def"/>
      <a:tcStyle>
        <a:tcBdr/>
        <a:fill>
          <a:solidFill>
            <a:srgbClr val="EDEADD"/>
          </a:solidFill>
        </a:fill>
      </a:tcStyle>
    </a:band2H>
    <a:firstCol>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b="def" i="def"/>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b="def" i="def"/>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b="def" i="def"/>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Shape 89"/>
          <p:cNvSpPr/>
          <p:nvPr>
            <p:ph type="sldImg"/>
          </p:nvPr>
        </p:nvSpPr>
        <p:spPr>
          <a:xfrm>
            <a:off x="1143000" y="685800"/>
            <a:ext cx="4572000" cy="3429000"/>
          </a:xfrm>
          <a:prstGeom prst="rect">
            <a:avLst/>
          </a:prstGeom>
        </p:spPr>
        <p:txBody>
          <a:bodyPr/>
          <a:lstStyle/>
          <a:p>
            <a:pPr/>
          </a:p>
        </p:txBody>
      </p:sp>
      <p:sp>
        <p:nvSpPr>
          <p:cNvPr id="90" name="Shape 90"/>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 Id="rId4" Type="http://schemas.openxmlformats.org/officeDocument/2006/relationships/image" Target="../media/image1.png"/><Relationship Id="rId5" Type="http://schemas.openxmlformats.org/officeDocument/2006/relationships/image" Target="../media/image2.png"/></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 Id="rId4" Type="http://schemas.openxmlformats.org/officeDocument/2006/relationships/image" Target="../media/image1.png"/><Relationship Id="rId5" Type="http://schemas.openxmlformats.org/officeDocument/2006/relationships/image" Target="../media/image2.png"/></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 Id="rId4" Type="http://schemas.openxmlformats.org/officeDocument/2006/relationships/image" Target="../media/image1.png"/><Relationship Id="rId5" Type="http://schemas.openxmlformats.org/officeDocument/2006/relationships/image" Target="../media/image2.png"/></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 Id="rId4" Type="http://schemas.openxmlformats.org/officeDocument/2006/relationships/image" Target="../media/image1.png"/><Relationship Id="rId5" Type="http://schemas.openxmlformats.org/officeDocument/2006/relationships/image" Target="../media/image2.png"/></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Sp="0" showMasterPhAnim="1">
  <p:cSld name="Titolo e sottotitolo">
    <p:spTree>
      <p:nvGrpSpPr>
        <p:cNvPr id="1" name=""/>
        <p:cNvGrpSpPr/>
        <p:nvPr/>
      </p:nvGrpSpPr>
      <p:grpSpPr>
        <a:xfrm>
          <a:off x="0" y="0"/>
          <a:ext cx="0" cy="0"/>
          <a:chOff x="0" y="0"/>
          <a:chExt cx="0" cy="0"/>
        </a:xfrm>
      </p:grpSpPr>
      <p:sp>
        <p:nvSpPr>
          <p:cNvPr id="15" name="Titolo Testo"/>
          <p:cNvSpPr txBox="1"/>
          <p:nvPr>
            <p:ph type="title"/>
          </p:nvPr>
        </p:nvSpPr>
        <p:spPr>
          <a:xfrm>
            <a:off x="4833937" y="2303859"/>
            <a:ext cx="14716126" cy="4643438"/>
          </a:xfrm>
          <a:prstGeom prst="rect">
            <a:avLst/>
          </a:prstGeom>
        </p:spPr>
        <p:txBody>
          <a:bodyPr anchor="b"/>
          <a:lstStyle>
            <a:lvl1pPr algn="ctr">
              <a:defRPr>
                <a:solidFill>
                  <a:srgbClr val="000000"/>
                </a:solidFill>
              </a:defRPr>
            </a:lvl1pPr>
          </a:lstStyle>
          <a:p>
            <a:pPr/>
            <a:r>
              <a:t>Titolo Testo</a:t>
            </a:r>
          </a:p>
        </p:txBody>
      </p:sp>
      <p:sp>
        <p:nvSpPr>
          <p:cNvPr id="16" name="Corpo livello uno…"/>
          <p:cNvSpPr txBox="1"/>
          <p:nvPr>
            <p:ph type="body" sz="quarter" idx="1"/>
          </p:nvPr>
        </p:nvSpPr>
        <p:spPr>
          <a:xfrm>
            <a:off x="4833937" y="7090171"/>
            <a:ext cx="14716126" cy="1589486"/>
          </a:xfrm>
          <a:prstGeom prst="rect">
            <a:avLst/>
          </a:prstGeom>
        </p:spPr>
        <p:txBody>
          <a:bodyPr anchor="t"/>
          <a:lstStyle>
            <a:lvl1pPr marL="0" indent="0" algn="ctr">
              <a:spcBef>
                <a:spcPts val="0"/>
              </a:spcBef>
              <a:buSzTx/>
              <a:buNone/>
              <a:defRPr sz="5200"/>
            </a:lvl1pPr>
            <a:lvl2pPr marL="0" indent="228600" algn="ctr">
              <a:spcBef>
                <a:spcPts val="0"/>
              </a:spcBef>
              <a:buSzTx/>
              <a:buNone/>
              <a:defRPr sz="5200"/>
            </a:lvl2pPr>
            <a:lvl3pPr marL="0" indent="457200" algn="ctr">
              <a:spcBef>
                <a:spcPts val="0"/>
              </a:spcBef>
              <a:buSzTx/>
              <a:buNone/>
              <a:defRPr sz="5200"/>
            </a:lvl3pPr>
            <a:lvl4pPr marL="0" indent="685800" algn="ctr">
              <a:spcBef>
                <a:spcPts val="0"/>
              </a:spcBef>
              <a:buSzTx/>
              <a:buNone/>
              <a:defRPr sz="5200"/>
            </a:lvl4pPr>
            <a:lvl5pPr marL="0" indent="914400" algn="ctr">
              <a:spcBef>
                <a:spcPts val="0"/>
              </a:spcBef>
              <a:buSzTx/>
              <a:buNone/>
              <a:defRPr sz="5200"/>
            </a:lvl5pPr>
          </a:lstStyle>
          <a:p>
            <a:pPr/>
            <a:r>
              <a:t>Corpo livello uno</a:t>
            </a:r>
          </a:p>
          <a:p>
            <a:pPr lvl="1"/>
            <a:r>
              <a:t>Corpo livello due</a:t>
            </a:r>
          </a:p>
          <a:p>
            <a:pPr lvl="2"/>
            <a:r>
              <a:t>Corpo livello tre</a:t>
            </a:r>
          </a:p>
          <a:p>
            <a:pPr lvl="3"/>
            <a:r>
              <a:t>Corpo livello quattro</a:t>
            </a:r>
          </a:p>
          <a:p>
            <a:pPr lvl="4"/>
            <a:r>
              <a:t>Corpo livello cinque</a:t>
            </a:r>
          </a:p>
        </p:txBody>
      </p:sp>
      <p:pic>
        <p:nvPicPr>
          <p:cNvPr id="17" name="Immagine" descr="Immagine"/>
          <p:cNvPicPr>
            <a:picLocks noChangeAspect="1"/>
          </p:cNvPicPr>
          <p:nvPr/>
        </p:nvPicPr>
        <p:blipFill>
          <a:blip r:embed="rId2">
            <a:extLst/>
          </a:blip>
          <a:stretch>
            <a:fillRect/>
          </a:stretch>
        </p:blipFill>
        <p:spPr>
          <a:xfrm>
            <a:off x="70278" y="6104402"/>
            <a:ext cx="1419020" cy="8266350"/>
          </a:xfrm>
          <a:prstGeom prst="rect">
            <a:avLst/>
          </a:prstGeom>
          <a:ln w="12700">
            <a:miter lim="400000"/>
          </a:ln>
        </p:spPr>
      </p:pic>
      <p:pic>
        <p:nvPicPr>
          <p:cNvPr id="18" name="Immagine" descr="Immagine"/>
          <p:cNvPicPr>
            <a:picLocks noChangeAspect="1"/>
          </p:cNvPicPr>
          <p:nvPr/>
        </p:nvPicPr>
        <p:blipFill>
          <a:blip r:embed="rId3">
            <a:extLst/>
          </a:blip>
          <a:stretch>
            <a:fillRect/>
          </a:stretch>
        </p:blipFill>
        <p:spPr>
          <a:xfrm>
            <a:off x="20084567" y="3447498"/>
            <a:ext cx="4223519" cy="8266351"/>
          </a:xfrm>
          <a:prstGeom prst="rect">
            <a:avLst/>
          </a:prstGeom>
          <a:ln w="12700">
            <a:miter lim="400000"/>
          </a:ln>
        </p:spPr>
      </p:pic>
      <p:pic>
        <p:nvPicPr>
          <p:cNvPr id="19" name="Immagine" descr="Immagine"/>
          <p:cNvPicPr>
            <a:picLocks noChangeAspect="1"/>
          </p:cNvPicPr>
          <p:nvPr/>
        </p:nvPicPr>
        <p:blipFill>
          <a:blip r:embed="rId4">
            <a:extLst/>
          </a:blip>
          <a:stretch>
            <a:fillRect/>
          </a:stretch>
        </p:blipFill>
        <p:spPr>
          <a:xfrm>
            <a:off x="11433" y="3014053"/>
            <a:ext cx="24496306" cy="303361"/>
          </a:xfrm>
          <a:prstGeom prst="rect">
            <a:avLst/>
          </a:prstGeom>
          <a:ln w="12700">
            <a:miter lim="400000"/>
          </a:ln>
        </p:spPr>
      </p:pic>
      <p:pic>
        <p:nvPicPr>
          <p:cNvPr id="20" name="Immagine" descr="Immagine"/>
          <p:cNvPicPr>
            <a:picLocks noChangeAspect="1"/>
          </p:cNvPicPr>
          <p:nvPr/>
        </p:nvPicPr>
        <p:blipFill>
          <a:blip r:embed="rId5">
            <a:extLst/>
          </a:blip>
          <a:stretch>
            <a:fillRect/>
          </a:stretch>
        </p:blipFill>
        <p:spPr>
          <a:xfrm>
            <a:off x="17488740" y="20820"/>
            <a:ext cx="6841150" cy="2863149"/>
          </a:xfrm>
          <a:prstGeom prst="rect">
            <a:avLst/>
          </a:prstGeom>
          <a:ln w="12700">
            <a:miter lim="400000"/>
          </a:ln>
        </p:spPr>
      </p:pic>
      <p:sp>
        <p:nvSpPr>
          <p:cNvPr id="21" name="Numero diapositiva"/>
          <p:cNvSpPr txBox="1"/>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0" showMasterPhAnim="1">
  <p:cSld name="Corso e Argomento">
    <p:spTree>
      <p:nvGrpSpPr>
        <p:cNvPr id="1" name=""/>
        <p:cNvGrpSpPr/>
        <p:nvPr/>
      </p:nvGrpSpPr>
      <p:grpSpPr>
        <a:xfrm>
          <a:off x="0" y="0"/>
          <a:ext cx="0" cy="0"/>
          <a:chOff x="0" y="0"/>
          <a:chExt cx="0" cy="0"/>
        </a:xfrm>
      </p:grpSpPr>
      <p:sp>
        <p:nvSpPr>
          <p:cNvPr id="28" name="Corso di ….…"/>
          <p:cNvSpPr txBox="1"/>
          <p:nvPr/>
        </p:nvSpPr>
        <p:spPr>
          <a:xfrm>
            <a:off x="2871825" y="3708637"/>
            <a:ext cx="10550322" cy="3231827"/>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nchor="b">
            <a:normAutofit fontScale="100000" lnSpcReduction="0"/>
          </a:bodyPr>
          <a:lstStyle/>
          <a:p>
            <a:pPr algn="l">
              <a:defRPr b="0" sz="11200">
                <a:latin typeface="+mn-lt"/>
                <a:ea typeface="+mn-ea"/>
                <a:cs typeface="+mn-cs"/>
                <a:sym typeface="Helvetica Neue Medium"/>
              </a:defRPr>
            </a:pPr>
            <a:r>
              <a:t>Corso di ….</a:t>
            </a:r>
          </a:p>
          <a:p>
            <a:pPr algn="l">
              <a:defRPr b="0" sz="8200">
                <a:latin typeface="+mn-lt"/>
                <a:ea typeface="+mn-ea"/>
                <a:cs typeface="+mn-cs"/>
                <a:sym typeface="Helvetica Neue Medium"/>
              </a:defRPr>
            </a:pPr>
            <a:r>
              <a:t>A.A. 2017/2018</a:t>
            </a:r>
          </a:p>
        </p:txBody>
      </p:sp>
      <p:sp>
        <p:nvSpPr>
          <p:cNvPr id="29" name="Argomento"/>
          <p:cNvSpPr txBox="1"/>
          <p:nvPr/>
        </p:nvSpPr>
        <p:spPr>
          <a:xfrm>
            <a:off x="8318180" y="7331687"/>
            <a:ext cx="8584330" cy="1959672"/>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nchor="b">
            <a:normAutofit fontScale="100000" lnSpcReduction="0"/>
          </a:bodyPr>
          <a:lstStyle>
            <a:lvl1pPr algn="l">
              <a:defRPr b="0" sz="11200">
                <a:solidFill>
                  <a:srgbClr val="FF2600"/>
                </a:solidFill>
                <a:latin typeface="+mn-lt"/>
                <a:ea typeface="+mn-ea"/>
                <a:cs typeface="+mn-cs"/>
                <a:sym typeface="Helvetica Neue Medium"/>
              </a:defRPr>
            </a:lvl1pPr>
          </a:lstStyle>
          <a:p>
            <a:pPr/>
            <a:r>
              <a:t>Argomento</a:t>
            </a:r>
          </a:p>
        </p:txBody>
      </p:sp>
      <p:pic>
        <p:nvPicPr>
          <p:cNvPr id="30" name="Immagine" descr="Immagine"/>
          <p:cNvPicPr>
            <a:picLocks noChangeAspect="1"/>
          </p:cNvPicPr>
          <p:nvPr/>
        </p:nvPicPr>
        <p:blipFill>
          <a:blip r:embed="rId2">
            <a:extLst/>
          </a:blip>
          <a:stretch>
            <a:fillRect/>
          </a:stretch>
        </p:blipFill>
        <p:spPr>
          <a:xfrm>
            <a:off x="70278" y="6104402"/>
            <a:ext cx="1419020" cy="8266350"/>
          </a:xfrm>
          <a:prstGeom prst="rect">
            <a:avLst/>
          </a:prstGeom>
          <a:ln w="12700">
            <a:miter lim="400000"/>
          </a:ln>
        </p:spPr>
      </p:pic>
      <p:pic>
        <p:nvPicPr>
          <p:cNvPr id="31" name="Immagine" descr="Immagine"/>
          <p:cNvPicPr>
            <a:picLocks noChangeAspect="1"/>
          </p:cNvPicPr>
          <p:nvPr/>
        </p:nvPicPr>
        <p:blipFill>
          <a:blip r:embed="rId3">
            <a:extLst/>
          </a:blip>
          <a:stretch>
            <a:fillRect/>
          </a:stretch>
        </p:blipFill>
        <p:spPr>
          <a:xfrm>
            <a:off x="20084567" y="3447498"/>
            <a:ext cx="4223519" cy="8266351"/>
          </a:xfrm>
          <a:prstGeom prst="rect">
            <a:avLst/>
          </a:prstGeom>
          <a:ln w="12700">
            <a:miter lim="400000"/>
          </a:ln>
        </p:spPr>
      </p:pic>
      <p:pic>
        <p:nvPicPr>
          <p:cNvPr id="32" name="Immagine" descr="Immagine"/>
          <p:cNvPicPr>
            <a:picLocks noChangeAspect="1"/>
          </p:cNvPicPr>
          <p:nvPr/>
        </p:nvPicPr>
        <p:blipFill>
          <a:blip r:embed="rId4">
            <a:extLst/>
          </a:blip>
          <a:stretch>
            <a:fillRect/>
          </a:stretch>
        </p:blipFill>
        <p:spPr>
          <a:xfrm>
            <a:off x="11433" y="3014053"/>
            <a:ext cx="24496306" cy="303361"/>
          </a:xfrm>
          <a:prstGeom prst="rect">
            <a:avLst/>
          </a:prstGeom>
          <a:ln w="12700">
            <a:miter lim="400000"/>
          </a:ln>
        </p:spPr>
      </p:pic>
      <p:pic>
        <p:nvPicPr>
          <p:cNvPr id="33" name="Immagine" descr="Immagine"/>
          <p:cNvPicPr>
            <a:picLocks noChangeAspect="1"/>
          </p:cNvPicPr>
          <p:nvPr/>
        </p:nvPicPr>
        <p:blipFill>
          <a:blip r:embed="rId5">
            <a:extLst/>
          </a:blip>
          <a:stretch>
            <a:fillRect/>
          </a:stretch>
        </p:blipFill>
        <p:spPr>
          <a:xfrm>
            <a:off x="17488740" y="20820"/>
            <a:ext cx="6841150" cy="2863149"/>
          </a:xfrm>
          <a:prstGeom prst="rect">
            <a:avLst/>
          </a:prstGeom>
          <a:ln w="12700">
            <a:miter lim="400000"/>
          </a:ln>
        </p:spPr>
      </p:pic>
      <p:sp>
        <p:nvSpPr>
          <p:cNvPr id="34" name="Numero diapositiva"/>
          <p:cNvSpPr txBox="1"/>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0" showMasterPhAnim="1">
  <p:cSld name="Foto - Orizzontale">
    <p:spTree>
      <p:nvGrpSpPr>
        <p:cNvPr id="1" name=""/>
        <p:cNvGrpSpPr/>
        <p:nvPr/>
      </p:nvGrpSpPr>
      <p:grpSpPr>
        <a:xfrm>
          <a:off x="0" y="0"/>
          <a:ext cx="0" cy="0"/>
          <a:chOff x="0" y="0"/>
          <a:chExt cx="0" cy="0"/>
        </a:xfrm>
      </p:grpSpPr>
      <p:sp>
        <p:nvSpPr>
          <p:cNvPr id="41" name="Immagine"/>
          <p:cNvSpPr/>
          <p:nvPr>
            <p:ph type="pic" sz="quarter" idx="13"/>
          </p:nvPr>
        </p:nvSpPr>
        <p:spPr>
          <a:xfrm>
            <a:off x="7820080" y="3733884"/>
            <a:ext cx="8746922" cy="5295989"/>
          </a:xfrm>
          <a:prstGeom prst="rect">
            <a:avLst/>
          </a:prstGeom>
        </p:spPr>
        <p:txBody>
          <a:bodyPr lIns="91439" tIns="45719" rIns="91439" bIns="45719" anchor="t">
            <a:noAutofit/>
          </a:bodyPr>
          <a:lstStyle/>
          <a:p>
            <a:pPr/>
          </a:p>
        </p:txBody>
      </p:sp>
      <p:sp>
        <p:nvSpPr>
          <p:cNvPr id="42" name="Titolo Testo"/>
          <p:cNvSpPr txBox="1"/>
          <p:nvPr>
            <p:ph type="title"/>
          </p:nvPr>
        </p:nvSpPr>
        <p:spPr>
          <a:xfrm>
            <a:off x="4833937" y="9447609"/>
            <a:ext cx="14716126" cy="2000251"/>
          </a:xfrm>
          <a:prstGeom prst="rect">
            <a:avLst/>
          </a:prstGeom>
        </p:spPr>
        <p:txBody>
          <a:bodyPr anchor="b"/>
          <a:lstStyle>
            <a:lvl1pPr algn="ctr">
              <a:defRPr>
                <a:solidFill>
                  <a:srgbClr val="000000"/>
                </a:solidFill>
              </a:defRPr>
            </a:lvl1pPr>
          </a:lstStyle>
          <a:p>
            <a:pPr/>
            <a:r>
              <a:t>Titolo Testo</a:t>
            </a:r>
          </a:p>
        </p:txBody>
      </p:sp>
      <p:sp>
        <p:nvSpPr>
          <p:cNvPr id="43" name="Corpo livello uno…"/>
          <p:cNvSpPr txBox="1"/>
          <p:nvPr>
            <p:ph type="body" sz="quarter" idx="1"/>
          </p:nvPr>
        </p:nvSpPr>
        <p:spPr>
          <a:xfrm>
            <a:off x="4833937" y="11465718"/>
            <a:ext cx="14716126" cy="1589486"/>
          </a:xfrm>
          <a:prstGeom prst="rect">
            <a:avLst/>
          </a:prstGeom>
        </p:spPr>
        <p:txBody>
          <a:bodyPr anchor="t"/>
          <a:lstStyle>
            <a:lvl1pPr marL="0" indent="0" algn="ctr">
              <a:spcBef>
                <a:spcPts val="0"/>
              </a:spcBef>
              <a:buSzTx/>
              <a:buNone/>
              <a:defRPr sz="5200"/>
            </a:lvl1pPr>
            <a:lvl2pPr marL="0" indent="228600" algn="ctr">
              <a:spcBef>
                <a:spcPts val="0"/>
              </a:spcBef>
              <a:buSzTx/>
              <a:buNone/>
              <a:defRPr sz="5200"/>
            </a:lvl2pPr>
            <a:lvl3pPr marL="0" indent="457200" algn="ctr">
              <a:spcBef>
                <a:spcPts val="0"/>
              </a:spcBef>
              <a:buSzTx/>
              <a:buNone/>
              <a:defRPr sz="5200"/>
            </a:lvl3pPr>
            <a:lvl4pPr marL="0" indent="685800" algn="ctr">
              <a:spcBef>
                <a:spcPts val="0"/>
              </a:spcBef>
              <a:buSzTx/>
              <a:buNone/>
              <a:defRPr sz="5200"/>
            </a:lvl4pPr>
            <a:lvl5pPr marL="0" indent="914400" algn="ctr">
              <a:spcBef>
                <a:spcPts val="0"/>
              </a:spcBef>
              <a:buSzTx/>
              <a:buNone/>
              <a:defRPr sz="5200"/>
            </a:lvl5pPr>
          </a:lstStyle>
          <a:p>
            <a:pPr/>
            <a:r>
              <a:t>Corpo livello uno</a:t>
            </a:r>
          </a:p>
          <a:p>
            <a:pPr lvl="1"/>
            <a:r>
              <a:t>Corpo livello due</a:t>
            </a:r>
          </a:p>
          <a:p>
            <a:pPr lvl="2"/>
            <a:r>
              <a:t>Corpo livello tre</a:t>
            </a:r>
          </a:p>
          <a:p>
            <a:pPr lvl="3"/>
            <a:r>
              <a:t>Corpo livello quattro</a:t>
            </a:r>
          </a:p>
          <a:p>
            <a:pPr lvl="4"/>
            <a:r>
              <a:t>Corpo livello cinque</a:t>
            </a:r>
          </a:p>
        </p:txBody>
      </p:sp>
      <p:pic>
        <p:nvPicPr>
          <p:cNvPr id="44" name="Immagine" descr="Immagine"/>
          <p:cNvPicPr>
            <a:picLocks noChangeAspect="1"/>
          </p:cNvPicPr>
          <p:nvPr/>
        </p:nvPicPr>
        <p:blipFill>
          <a:blip r:embed="rId2">
            <a:extLst/>
          </a:blip>
          <a:stretch>
            <a:fillRect/>
          </a:stretch>
        </p:blipFill>
        <p:spPr>
          <a:xfrm>
            <a:off x="70278" y="6104402"/>
            <a:ext cx="1419020" cy="8266350"/>
          </a:xfrm>
          <a:prstGeom prst="rect">
            <a:avLst/>
          </a:prstGeom>
          <a:ln w="12700">
            <a:miter lim="400000"/>
          </a:ln>
        </p:spPr>
      </p:pic>
      <p:pic>
        <p:nvPicPr>
          <p:cNvPr id="45" name="Immagine" descr="Immagine"/>
          <p:cNvPicPr>
            <a:picLocks noChangeAspect="1"/>
          </p:cNvPicPr>
          <p:nvPr/>
        </p:nvPicPr>
        <p:blipFill>
          <a:blip r:embed="rId3">
            <a:extLst/>
          </a:blip>
          <a:stretch>
            <a:fillRect/>
          </a:stretch>
        </p:blipFill>
        <p:spPr>
          <a:xfrm>
            <a:off x="20084567" y="3447498"/>
            <a:ext cx="4223519" cy="8266351"/>
          </a:xfrm>
          <a:prstGeom prst="rect">
            <a:avLst/>
          </a:prstGeom>
          <a:ln w="12700">
            <a:miter lim="400000"/>
          </a:ln>
        </p:spPr>
      </p:pic>
      <p:pic>
        <p:nvPicPr>
          <p:cNvPr id="46" name="Immagine" descr="Immagine"/>
          <p:cNvPicPr>
            <a:picLocks noChangeAspect="1"/>
          </p:cNvPicPr>
          <p:nvPr/>
        </p:nvPicPr>
        <p:blipFill>
          <a:blip r:embed="rId4">
            <a:extLst/>
          </a:blip>
          <a:stretch>
            <a:fillRect/>
          </a:stretch>
        </p:blipFill>
        <p:spPr>
          <a:xfrm>
            <a:off x="11433" y="3014053"/>
            <a:ext cx="24496306" cy="303361"/>
          </a:xfrm>
          <a:prstGeom prst="rect">
            <a:avLst/>
          </a:prstGeom>
          <a:ln w="12700">
            <a:miter lim="400000"/>
          </a:ln>
        </p:spPr>
      </p:pic>
      <p:pic>
        <p:nvPicPr>
          <p:cNvPr id="47" name="Immagine" descr="Immagine"/>
          <p:cNvPicPr>
            <a:picLocks noChangeAspect="1"/>
          </p:cNvPicPr>
          <p:nvPr/>
        </p:nvPicPr>
        <p:blipFill>
          <a:blip r:embed="rId5">
            <a:extLst/>
          </a:blip>
          <a:stretch>
            <a:fillRect/>
          </a:stretch>
        </p:blipFill>
        <p:spPr>
          <a:xfrm>
            <a:off x="17488740" y="20820"/>
            <a:ext cx="6841150" cy="2863149"/>
          </a:xfrm>
          <a:prstGeom prst="rect">
            <a:avLst/>
          </a:prstGeom>
          <a:ln w="12700">
            <a:miter lim="400000"/>
          </a:ln>
        </p:spPr>
      </p:pic>
      <p:sp>
        <p:nvSpPr>
          <p:cNvPr id="48" name="Numero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type="tx" showMasterSp="0" showMasterPhAnim="1">
  <p:cSld name="Titolo - Centrato">
    <p:spTree>
      <p:nvGrpSpPr>
        <p:cNvPr id="1" name=""/>
        <p:cNvGrpSpPr/>
        <p:nvPr/>
      </p:nvGrpSpPr>
      <p:grpSpPr>
        <a:xfrm>
          <a:off x="0" y="0"/>
          <a:ext cx="0" cy="0"/>
          <a:chOff x="0" y="0"/>
          <a:chExt cx="0" cy="0"/>
        </a:xfrm>
      </p:grpSpPr>
      <p:sp>
        <p:nvSpPr>
          <p:cNvPr id="55" name="Titolo Testo"/>
          <p:cNvSpPr txBox="1"/>
          <p:nvPr>
            <p:ph type="title"/>
          </p:nvPr>
        </p:nvSpPr>
        <p:spPr>
          <a:xfrm>
            <a:off x="4833937" y="4536281"/>
            <a:ext cx="14716126" cy="4643438"/>
          </a:xfrm>
          <a:prstGeom prst="rect">
            <a:avLst/>
          </a:prstGeom>
        </p:spPr>
        <p:txBody>
          <a:bodyPr/>
          <a:lstStyle>
            <a:lvl1pPr algn="ctr">
              <a:defRPr>
                <a:solidFill>
                  <a:srgbClr val="000000"/>
                </a:solidFill>
              </a:defRPr>
            </a:lvl1pPr>
          </a:lstStyle>
          <a:p>
            <a:pPr/>
            <a:r>
              <a:t>Titolo Testo</a:t>
            </a:r>
          </a:p>
        </p:txBody>
      </p:sp>
      <p:pic>
        <p:nvPicPr>
          <p:cNvPr id="56" name="Immagine" descr="Immagine"/>
          <p:cNvPicPr>
            <a:picLocks noChangeAspect="1"/>
          </p:cNvPicPr>
          <p:nvPr/>
        </p:nvPicPr>
        <p:blipFill>
          <a:blip r:embed="rId2">
            <a:extLst/>
          </a:blip>
          <a:stretch>
            <a:fillRect/>
          </a:stretch>
        </p:blipFill>
        <p:spPr>
          <a:xfrm>
            <a:off x="70278" y="6104402"/>
            <a:ext cx="1419020" cy="8266350"/>
          </a:xfrm>
          <a:prstGeom prst="rect">
            <a:avLst/>
          </a:prstGeom>
          <a:ln w="12700">
            <a:miter lim="400000"/>
          </a:ln>
        </p:spPr>
      </p:pic>
      <p:pic>
        <p:nvPicPr>
          <p:cNvPr id="57" name="Immagine" descr="Immagine"/>
          <p:cNvPicPr>
            <a:picLocks noChangeAspect="1"/>
          </p:cNvPicPr>
          <p:nvPr/>
        </p:nvPicPr>
        <p:blipFill>
          <a:blip r:embed="rId3">
            <a:extLst/>
          </a:blip>
          <a:stretch>
            <a:fillRect/>
          </a:stretch>
        </p:blipFill>
        <p:spPr>
          <a:xfrm>
            <a:off x="20084567" y="3447498"/>
            <a:ext cx="4223519" cy="8266351"/>
          </a:xfrm>
          <a:prstGeom prst="rect">
            <a:avLst/>
          </a:prstGeom>
          <a:ln w="12700">
            <a:miter lim="400000"/>
          </a:ln>
        </p:spPr>
      </p:pic>
      <p:pic>
        <p:nvPicPr>
          <p:cNvPr id="58" name="Immagine" descr="Immagine"/>
          <p:cNvPicPr>
            <a:picLocks noChangeAspect="1"/>
          </p:cNvPicPr>
          <p:nvPr/>
        </p:nvPicPr>
        <p:blipFill>
          <a:blip r:embed="rId4">
            <a:extLst/>
          </a:blip>
          <a:stretch>
            <a:fillRect/>
          </a:stretch>
        </p:blipFill>
        <p:spPr>
          <a:xfrm>
            <a:off x="11433" y="3014053"/>
            <a:ext cx="24496306" cy="303361"/>
          </a:xfrm>
          <a:prstGeom prst="rect">
            <a:avLst/>
          </a:prstGeom>
          <a:ln w="12700">
            <a:miter lim="400000"/>
          </a:ln>
        </p:spPr>
      </p:pic>
      <p:pic>
        <p:nvPicPr>
          <p:cNvPr id="59" name="Immagine" descr="Immagine"/>
          <p:cNvPicPr>
            <a:picLocks noChangeAspect="1"/>
          </p:cNvPicPr>
          <p:nvPr/>
        </p:nvPicPr>
        <p:blipFill>
          <a:blip r:embed="rId5">
            <a:extLst/>
          </a:blip>
          <a:stretch>
            <a:fillRect/>
          </a:stretch>
        </p:blipFill>
        <p:spPr>
          <a:xfrm>
            <a:off x="17488740" y="20820"/>
            <a:ext cx="6841150" cy="2863149"/>
          </a:xfrm>
          <a:prstGeom prst="rect">
            <a:avLst/>
          </a:prstGeom>
          <a:ln w="12700">
            <a:miter lim="400000"/>
          </a:ln>
        </p:spPr>
      </p:pic>
      <p:sp>
        <p:nvSpPr>
          <p:cNvPr id="60" name="Numero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type="tx" showMasterSp="1" showMasterPhAnim="1">
  <p:cSld name="Titolo e punti elenco">
    <p:spTree>
      <p:nvGrpSpPr>
        <p:cNvPr id="1" name=""/>
        <p:cNvGrpSpPr/>
        <p:nvPr/>
      </p:nvGrpSpPr>
      <p:grpSpPr>
        <a:xfrm>
          <a:off x="0" y="0"/>
          <a:ext cx="0" cy="0"/>
          <a:chOff x="0" y="0"/>
          <a:chExt cx="0" cy="0"/>
        </a:xfrm>
      </p:grpSpPr>
      <p:sp>
        <p:nvSpPr>
          <p:cNvPr id="67" name="Titolo Testo"/>
          <p:cNvSpPr txBox="1"/>
          <p:nvPr>
            <p:ph type="title"/>
          </p:nvPr>
        </p:nvSpPr>
        <p:spPr>
          <a:prstGeom prst="rect">
            <a:avLst/>
          </a:prstGeom>
        </p:spPr>
        <p:txBody>
          <a:bodyPr/>
          <a:lstStyle/>
          <a:p>
            <a:pPr/>
            <a:r>
              <a:t>Titolo Testo</a:t>
            </a:r>
          </a:p>
        </p:txBody>
      </p:sp>
      <p:sp>
        <p:nvSpPr>
          <p:cNvPr id="68" name="Corpo livello uno…"/>
          <p:cNvSpPr txBox="1"/>
          <p:nvPr>
            <p:ph type="body" idx="1"/>
          </p:nvPr>
        </p:nvSpPr>
        <p:spPr>
          <a:prstGeom prst="rect">
            <a:avLst/>
          </a:prstGeom>
        </p:spPr>
        <p:txBody>
          <a:bodyPr/>
          <a:lstStyle/>
          <a:p>
            <a:pPr/>
            <a:r>
              <a:t>Corpo livello uno</a:t>
            </a:r>
          </a:p>
          <a:p>
            <a:pPr lvl="1"/>
            <a:r>
              <a:t>Corpo livello due</a:t>
            </a:r>
          </a:p>
          <a:p>
            <a:pPr lvl="2"/>
            <a:r>
              <a:t>Corpo livello tre</a:t>
            </a:r>
          </a:p>
          <a:p>
            <a:pPr lvl="3"/>
            <a:r>
              <a:t>Corpo livello quattro</a:t>
            </a:r>
          </a:p>
          <a:p>
            <a:pPr lvl="4"/>
            <a:r>
              <a:t>Corpo livello cinque</a:t>
            </a:r>
          </a:p>
        </p:txBody>
      </p:sp>
      <p:sp>
        <p:nvSpPr>
          <p:cNvPr id="69" name="Numero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type="tx" showMasterSp="1" showMasterPhAnim="1">
  <p:cSld name="Just Template">
    <p:spTree>
      <p:nvGrpSpPr>
        <p:cNvPr id="1" name=""/>
        <p:cNvGrpSpPr/>
        <p:nvPr/>
      </p:nvGrpSpPr>
      <p:grpSpPr>
        <a:xfrm>
          <a:off x="0" y="0"/>
          <a:ext cx="0" cy="0"/>
          <a:chOff x="0" y="0"/>
          <a:chExt cx="0" cy="0"/>
        </a:xfrm>
      </p:grpSpPr>
      <p:sp>
        <p:nvSpPr>
          <p:cNvPr id="76" name="Numero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type="tx" showMasterSp="0" showMasterPhAnim="1">
  <p:cSld name="Vuoto copia">
    <p:spTree>
      <p:nvGrpSpPr>
        <p:cNvPr id="1" name=""/>
        <p:cNvGrpSpPr/>
        <p:nvPr/>
      </p:nvGrpSpPr>
      <p:grpSpPr>
        <a:xfrm>
          <a:off x="0" y="0"/>
          <a:ext cx="0" cy="0"/>
          <a:chOff x="0" y="0"/>
          <a:chExt cx="0" cy="0"/>
        </a:xfrm>
      </p:grpSpPr>
      <p:sp>
        <p:nvSpPr>
          <p:cNvPr id="83" name="Numero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slideLayout" Target="../slideLayouts/slideLayout1.xml"/><Relationship Id="rId7" Type="http://schemas.openxmlformats.org/officeDocument/2006/relationships/slideLayout" Target="../slideLayouts/slideLayout2.xml"/><Relationship Id="rId8" Type="http://schemas.openxmlformats.org/officeDocument/2006/relationships/slideLayout" Target="../slideLayouts/slideLayout3.xml"/><Relationship Id="rId9" Type="http://schemas.openxmlformats.org/officeDocument/2006/relationships/slideLayout" Target="../slideLayouts/slideLayout4.xml"/><Relationship Id="rId10" Type="http://schemas.openxmlformats.org/officeDocument/2006/relationships/slideLayout" Target="../slideLayouts/slideLayout5.xml"/><Relationship Id="rId11" Type="http://schemas.openxmlformats.org/officeDocument/2006/relationships/slideLayout" Target="../slideLayouts/slideLayout6.xml"/><Relationship Id="rId12"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p:bgPr>
    </p:bg>
    <p:spTree>
      <p:nvGrpSpPr>
        <p:cNvPr id="1" name=""/>
        <p:cNvGrpSpPr/>
        <p:nvPr/>
      </p:nvGrpSpPr>
      <p:grpSpPr>
        <a:xfrm>
          <a:off x="0" y="0"/>
          <a:ext cx="0" cy="0"/>
          <a:chOff x="0" y="0"/>
          <a:chExt cx="0" cy="0"/>
        </a:xfrm>
      </p:grpSpPr>
      <p:sp>
        <p:nvSpPr>
          <p:cNvPr id="2" name="Titolo Testo"/>
          <p:cNvSpPr txBox="1"/>
          <p:nvPr>
            <p:ph type="title"/>
          </p:nvPr>
        </p:nvSpPr>
        <p:spPr>
          <a:xfrm>
            <a:off x="3604453" y="569842"/>
            <a:ext cx="12962239" cy="1314089"/>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nchor="ctr">
            <a:normAutofit fontScale="100000" lnSpcReduction="0"/>
          </a:bodyPr>
          <a:lstStyle/>
          <a:p>
            <a:pPr/>
            <a:r>
              <a:t>Titolo Testo</a:t>
            </a:r>
          </a:p>
        </p:txBody>
      </p:sp>
      <p:sp>
        <p:nvSpPr>
          <p:cNvPr id="3" name="Corpo livello uno…"/>
          <p:cNvSpPr txBox="1"/>
          <p:nvPr>
            <p:ph type="body" idx="1"/>
          </p:nvPr>
        </p:nvSpPr>
        <p:spPr>
          <a:xfrm>
            <a:off x="4387453" y="3160478"/>
            <a:ext cx="15609094" cy="8840392"/>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nchor="ctr">
            <a:normAutofit fontScale="100000" lnSpcReduction="0"/>
          </a:bodyPr>
          <a:lstStyle/>
          <a:p>
            <a:pPr/>
            <a:r>
              <a:t>Corpo livello uno</a:t>
            </a:r>
          </a:p>
          <a:p>
            <a:pPr lvl="1"/>
            <a:r>
              <a:t>Corpo livello due</a:t>
            </a:r>
          </a:p>
          <a:p>
            <a:pPr lvl="2"/>
            <a:r>
              <a:t>Corpo livello tre</a:t>
            </a:r>
          </a:p>
          <a:p>
            <a:pPr lvl="3"/>
            <a:r>
              <a:t>Corpo livello quattro</a:t>
            </a:r>
          </a:p>
          <a:p>
            <a:pPr lvl="4"/>
            <a:r>
              <a:t>Corpo livello cinque</a:t>
            </a:r>
          </a:p>
        </p:txBody>
      </p:sp>
      <p:pic>
        <p:nvPicPr>
          <p:cNvPr id="4" name="Immagine" descr="Immagine"/>
          <p:cNvPicPr>
            <a:picLocks noChangeAspect="1"/>
          </p:cNvPicPr>
          <p:nvPr/>
        </p:nvPicPr>
        <p:blipFill>
          <a:blip r:embed="rId2">
            <a:extLst/>
          </a:blip>
          <a:stretch>
            <a:fillRect/>
          </a:stretch>
        </p:blipFill>
        <p:spPr>
          <a:xfrm>
            <a:off x="76489" y="2021057"/>
            <a:ext cx="24374014" cy="301847"/>
          </a:xfrm>
          <a:prstGeom prst="rect">
            <a:avLst/>
          </a:prstGeom>
          <a:ln w="12700">
            <a:miter lim="400000"/>
          </a:ln>
        </p:spPr>
      </p:pic>
      <p:pic>
        <p:nvPicPr>
          <p:cNvPr id="5" name="Immagine" descr="Immagine"/>
          <p:cNvPicPr>
            <a:picLocks noChangeAspect="1"/>
          </p:cNvPicPr>
          <p:nvPr/>
        </p:nvPicPr>
        <p:blipFill>
          <a:blip r:embed="rId3">
            <a:extLst/>
          </a:blip>
          <a:stretch>
            <a:fillRect/>
          </a:stretch>
        </p:blipFill>
        <p:spPr>
          <a:xfrm>
            <a:off x="20084567" y="88410"/>
            <a:ext cx="4223519" cy="1767621"/>
          </a:xfrm>
          <a:prstGeom prst="rect">
            <a:avLst/>
          </a:prstGeom>
          <a:ln w="12700">
            <a:miter lim="400000"/>
          </a:ln>
        </p:spPr>
      </p:pic>
      <p:pic>
        <p:nvPicPr>
          <p:cNvPr id="6" name="Immagine" descr="Immagine"/>
          <p:cNvPicPr>
            <a:picLocks noChangeAspect="1"/>
          </p:cNvPicPr>
          <p:nvPr/>
        </p:nvPicPr>
        <p:blipFill>
          <a:blip r:embed="rId4">
            <a:extLst/>
          </a:blip>
          <a:stretch>
            <a:fillRect/>
          </a:stretch>
        </p:blipFill>
        <p:spPr>
          <a:xfrm>
            <a:off x="70278" y="6104402"/>
            <a:ext cx="1419020" cy="8266350"/>
          </a:xfrm>
          <a:prstGeom prst="rect">
            <a:avLst/>
          </a:prstGeom>
          <a:ln w="12700">
            <a:miter lim="400000"/>
          </a:ln>
        </p:spPr>
      </p:pic>
      <p:pic>
        <p:nvPicPr>
          <p:cNvPr id="7" name="Immagine" descr="Immagine"/>
          <p:cNvPicPr>
            <a:picLocks noChangeAspect="1"/>
          </p:cNvPicPr>
          <p:nvPr/>
        </p:nvPicPr>
        <p:blipFill>
          <a:blip r:embed="rId5">
            <a:extLst/>
          </a:blip>
          <a:stretch>
            <a:fillRect/>
          </a:stretch>
        </p:blipFill>
        <p:spPr>
          <a:xfrm>
            <a:off x="20084567" y="3447498"/>
            <a:ext cx="4223519" cy="8266351"/>
          </a:xfrm>
          <a:prstGeom prst="rect">
            <a:avLst/>
          </a:prstGeom>
          <a:ln w="12700">
            <a:miter lim="400000"/>
          </a:ln>
        </p:spPr>
      </p:pic>
      <p:sp>
        <p:nvSpPr>
          <p:cNvPr id="8" name="Numero diapositiva"/>
          <p:cNvSpPr txBox="1"/>
          <p:nvPr>
            <p:ph type="sldNum" sz="quarter" idx="2"/>
          </p:nvPr>
        </p:nvSpPr>
        <p:spPr>
          <a:xfrm>
            <a:off x="11954103" y="13073062"/>
            <a:ext cx="466269" cy="477671"/>
          </a:xfrm>
          <a:prstGeom prst="rect">
            <a:avLst/>
          </a:prstGeom>
          <a:ln w="12700">
            <a:miter lim="400000"/>
          </a:ln>
        </p:spPr>
        <p:txBody>
          <a:bodyPr wrap="none" lIns="71437" tIns="71437" rIns="71437" bIns="71437">
            <a:spAutoFit/>
          </a:bodyPr>
          <a:lstStyle>
            <a:lvl1pPr>
              <a:defRPr b="0" sz="2200">
                <a:latin typeface="Helvetica Neue Light"/>
                <a:ea typeface="Helvetica Neue Light"/>
                <a:cs typeface="Helvetica Neue Light"/>
                <a:sym typeface="Helvetica Neue Light"/>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6"/>
    <p:sldLayoutId id="2147483650" r:id="rId7"/>
    <p:sldLayoutId id="2147483651" r:id="rId8"/>
    <p:sldLayoutId id="2147483652" r:id="rId9"/>
    <p:sldLayoutId id="2147483653" r:id="rId10"/>
    <p:sldLayoutId id="2147483654" r:id="rId11"/>
    <p:sldLayoutId id="2147483655" r:id="rId12"/>
  </p:sldLayoutIdLst>
  <p:transition xmlns:p14="http://schemas.microsoft.com/office/powerpoint/2010/main" spd="med" advClick="1"/>
  <p:txStyles>
    <p:titleStyle>
      <a:lvl1pPr marL="0" marR="0" indent="0" algn="l" defTabSz="821531" latinLnBrk="0">
        <a:lnSpc>
          <a:spcPct val="100000"/>
        </a:lnSpc>
        <a:spcBef>
          <a:spcPts val="0"/>
        </a:spcBef>
        <a:spcAft>
          <a:spcPts val="0"/>
        </a:spcAft>
        <a:buClrTx/>
        <a:buSzTx/>
        <a:buFontTx/>
        <a:buNone/>
        <a:tabLst/>
        <a:defRPr b="0" baseline="0" cap="none" i="0" spc="0" strike="noStrike" sz="11200" u="none">
          <a:ln>
            <a:noFill/>
          </a:ln>
          <a:solidFill>
            <a:schemeClr val="accent4">
              <a:hueOff val="-1081314"/>
              <a:satOff val="4338"/>
              <a:lumOff val="-8931"/>
            </a:schemeClr>
          </a:solidFill>
          <a:uFillTx/>
          <a:latin typeface="+mn-lt"/>
          <a:ea typeface="+mn-ea"/>
          <a:cs typeface="+mn-cs"/>
          <a:sym typeface="Helvetica Neue Medium"/>
        </a:defRPr>
      </a:lvl1pPr>
      <a:lvl2pPr marL="0" marR="0" indent="228600" algn="l" defTabSz="821531" latinLnBrk="0">
        <a:lnSpc>
          <a:spcPct val="100000"/>
        </a:lnSpc>
        <a:spcBef>
          <a:spcPts val="0"/>
        </a:spcBef>
        <a:spcAft>
          <a:spcPts val="0"/>
        </a:spcAft>
        <a:buClrTx/>
        <a:buSzTx/>
        <a:buFontTx/>
        <a:buNone/>
        <a:tabLst/>
        <a:defRPr b="0" baseline="0" cap="none" i="0" spc="0" strike="noStrike" sz="11200" u="none">
          <a:ln>
            <a:noFill/>
          </a:ln>
          <a:solidFill>
            <a:schemeClr val="accent4">
              <a:hueOff val="-1081314"/>
              <a:satOff val="4338"/>
              <a:lumOff val="-8931"/>
            </a:schemeClr>
          </a:solidFill>
          <a:uFillTx/>
          <a:latin typeface="+mn-lt"/>
          <a:ea typeface="+mn-ea"/>
          <a:cs typeface="+mn-cs"/>
          <a:sym typeface="Helvetica Neue Medium"/>
        </a:defRPr>
      </a:lvl2pPr>
      <a:lvl3pPr marL="0" marR="0" indent="457200" algn="l" defTabSz="821531" latinLnBrk="0">
        <a:lnSpc>
          <a:spcPct val="100000"/>
        </a:lnSpc>
        <a:spcBef>
          <a:spcPts val="0"/>
        </a:spcBef>
        <a:spcAft>
          <a:spcPts val="0"/>
        </a:spcAft>
        <a:buClrTx/>
        <a:buSzTx/>
        <a:buFontTx/>
        <a:buNone/>
        <a:tabLst/>
        <a:defRPr b="0" baseline="0" cap="none" i="0" spc="0" strike="noStrike" sz="11200" u="none">
          <a:ln>
            <a:noFill/>
          </a:ln>
          <a:solidFill>
            <a:schemeClr val="accent4">
              <a:hueOff val="-1081314"/>
              <a:satOff val="4338"/>
              <a:lumOff val="-8931"/>
            </a:schemeClr>
          </a:solidFill>
          <a:uFillTx/>
          <a:latin typeface="+mn-lt"/>
          <a:ea typeface="+mn-ea"/>
          <a:cs typeface="+mn-cs"/>
          <a:sym typeface="Helvetica Neue Medium"/>
        </a:defRPr>
      </a:lvl3pPr>
      <a:lvl4pPr marL="0" marR="0" indent="685800" algn="l" defTabSz="821531" latinLnBrk="0">
        <a:lnSpc>
          <a:spcPct val="100000"/>
        </a:lnSpc>
        <a:spcBef>
          <a:spcPts val="0"/>
        </a:spcBef>
        <a:spcAft>
          <a:spcPts val="0"/>
        </a:spcAft>
        <a:buClrTx/>
        <a:buSzTx/>
        <a:buFontTx/>
        <a:buNone/>
        <a:tabLst/>
        <a:defRPr b="0" baseline="0" cap="none" i="0" spc="0" strike="noStrike" sz="11200" u="none">
          <a:ln>
            <a:noFill/>
          </a:ln>
          <a:solidFill>
            <a:schemeClr val="accent4">
              <a:hueOff val="-1081314"/>
              <a:satOff val="4338"/>
              <a:lumOff val="-8931"/>
            </a:schemeClr>
          </a:solidFill>
          <a:uFillTx/>
          <a:latin typeface="+mn-lt"/>
          <a:ea typeface="+mn-ea"/>
          <a:cs typeface="+mn-cs"/>
          <a:sym typeface="Helvetica Neue Medium"/>
        </a:defRPr>
      </a:lvl4pPr>
      <a:lvl5pPr marL="0" marR="0" indent="914400" algn="l" defTabSz="821531" latinLnBrk="0">
        <a:lnSpc>
          <a:spcPct val="100000"/>
        </a:lnSpc>
        <a:spcBef>
          <a:spcPts val="0"/>
        </a:spcBef>
        <a:spcAft>
          <a:spcPts val="0"/>
        </a:spcAft>
        <a:buClrTx/>
        <a:buSzTx/>
        <a:buFontTx/>
        <a:buNone/>
        <a:tabLst/>
        <a:defRPr b="0" baseline="0" cap="none" i="0" spc="0" strike="noStrike" sz="11200" u="none">
          <a:ln>
            <a:noFill/>
          </a:ln>
          <a:solidFill>
            <a:schemeClr val="accent4">
              <a:hueOff val="-1081314"/>
              <a:satOff val="4338"/>
              <a:lumOff val="-8931"/>
            </a:schemeClr>
          </a:solidFill>
          <a:uFillTx/>
          <a:latin typeface="+mn-lt"/>
          <a:ea typeface="+mn-ea"/>
          <a:cs typeface="+mn-cs"/>
          <a:sym typeface="Helvetica Neue Medium"/>
        </a:defRPr>
      </a:lvl5pPr>
      <a:lvl6pPr marL="0" marR="0" indent="1143000" algn="l" defTabSz="821531" latinLnBrk="0">
        <a:lnSpc>
          <a:spcPct val="100000"/>
        </a:lnSpc>
        <a:spcBef>
          <a:spcPts val="0"/>
        </a:spcBef>
        <a:spcAft>
          <a:spcPts val="0"/>
        </a:spcAft>
        <a:buClrTx/>
        <a:buSzTx/>
        <a:buFontTx/>
        <a:buNone/>
        <a:tabLst/>
        <a:defRPr b="0" baseline="0" cap="none" i="0" spc="0" strike="noStrike" sz="11200" u="none">
          <a:ln>
            <a:noFill/>
          </a:ln>
          <a:solidFill>
            <a:schemeClr val="accent4">
              <a:hueOff val="-1081314"/>
              <a:satOff val="4338"/>
              <a:lumOff val="-8931"/>
            </a:schemeClr>
          </a:solidFill>
          <a:uFillTx/>
          <a:latin typeface="+mn-lt"/>
          <a:ea typeface="+mn-ea"/>
          <a:cs typeface="+mn-cs"/>
          <a:sym typeface="Helvetica Neue Medium"/>
        </a:defRPr>
      </a:lvl6pPr>
      <a:lvl7pPr marL="0" marR="0" indent="1371600" algn="l" defTabSz="821531" latinLnBrk="0">
        <a:lnSpc>
          <a:spcPct val="100000"/>
        </a:lnSpc>
        <a:spcBef>
          <a:spcPts val="0"/>
        </a:spcBef>
        <a:spcAft>
          <a:spcPts val="0"/>
        </a:spcAft>
        <a:buClrTx/>
        <a:buSzTx/>
        <a:buFontTx/>
        <a:buNone/>
        <a:tabLst/>
        <a:defRPr b="0" baseline="0" cap="none" i="0" spc="0" strike="noStrike" sz="11200" u="none">
          <a:ln>
            <a:noFill/>
          </a:ln>
          <a:solidFill>
            <a:schemeClr val="accent4">
              <a:hueOff val="-1081314"/>
              <a:satOff val="4338"/>
              <a:lumOff val="-8931"/>
            </a:schemeClr>
          </a:solidFill>
          <a:uFillTx/>
          <a:latin typeface="+mn-lt"/>
          <a:ea typeface="+mn-ea"/>
          <a:cs typeface="+mn-cs"/>
          <a:sym typeface="Helvetica Neue Medium"/>
        </a:defRPr>
      </a:lvl7pPr>
      <a:lvl8pPr marL="0" marR="0" indent="1600200" algn="l" defTabSz="821531" latinLnBrk="0">
        <a:lnSpc>
          <a:spcPct val="100000"/>
        </a:lnSpc>
        <a:spcBef>
          <a:spcPts val="0"/>
        </a:spcBef>
        <a:spcAft>
          <a:spcPts val="0"/>
        </a:spcAft>
        <a:buClrTx/>
        <a:buSzTx/>
        <a:buFontTx/>
        <a:buNone/>
        <a:tabLst/>
        <a:defRPr b="0" baseline="0" cap="none" i="0" spc="0" strike="noStrike" sz="11200" u="none">
          <a:ln>
            <a:noFill/>
          </a:ln>
          <a:solidFill>
            <a:schemeClr val="accent4">
              <a:hueOff val="-1081314"/>
              <a:satOff val="4338"/>
              <a:lumOff val="-8931"/>
            </a:schemeClr>
          </a:solidFill>
          <a:uFillTx/>
          <a:latin typeface="+mn-lt"/>
          <a:ea typeface="+mn-ea"/>
          <a:cs typeface="+mn-cs"/>
          <a:sym typeface="Helvetica Neue Medium"/>
        </a:defRPr>
      </a:lvl8pPr>
      <a:lvl9pPr marL="0" marR="0" indent="1828800" algn="l" defTabSz="821531" latinLnBrk="0">
        <a:lnSpc>
          <a:spcPct val="100000"/>
        </a:lnSpc>
        <a:spcBef>
          <a:spcPts val="0"/>
        </a:spcBef>
        <a:spcAft>
          <a:spcPts val="0"/>
        </a:spcAft>
        <a:buClrTx/>
        <a:buSzTx/>
        <a:buFontTx/>
        <a:buNone/>
        <a:tabLst/>
        <a:defRPr b="0" baseline="0" cap="none" i="0" spc="0" strike="noStrike" sz="11200" u="none">
          <a:ln>
            <a:noFill/>
          </a:ln>
          <a:solidFill>
            <a:schemeClr val="accent4">
              <a:hueOff val="-1081314"/>
              <a:satOff val="4338"/>
              <a:lumOff val="-8931"/>
            </a:schemeClr>
          </a:solidFill>
          <a:uFillTx/>
          <a:latin typeface="+mn-lt"/>
          <a:ea typeface="+mn-ea"/>
          <a:cs typeface="+mn-cs"/>
          <a:sym typeface="Helvetica Neue Medium"/>
        </a:defRPr>
      </a:lvl9pPr>
    </p:titleStyle>
    <p:bodyStyle>
      <a:lvl1pPr marL="611187" marR="0" indent="-611187" algn="l" defTabSz="821531" rtl="0" latinLnBrk="0">
        <a:lnSpc>
          <a:spcPct val="100000"/>
        </a:lnSpc>
        <a:spcBef>
          <a:spcPts val="5900"/>
        </a:spcBef>
        <a:spcAft>
          <a:spcPts val="0"/>
        </a:spcAft>
        <a:buClrTx/>
        <a:buSzPct val="145000"/>
        <a:buFontTx/>
        <a:buChar char="•"/>
        <a:tabLst/>
        <a:defRPr b="0" baseline="0" cap="none" i="0" spc="0" strike="noStrike" sz="4400" u="none">
          <a:ln>
            <a:noFill/>
          </a:ln>
          <a:solidFill>
            <a:srgbClr val="000000"/>
          </a:solidFill>
          <a:uFillTx/>
          <a:latin typeface="Helvetica Neue"/>
          <a:ea typeface="Helvetica Neue"/>
          <a:cs typeface="Helvetica Neue"/>
          <a:sym typeface="Helvetica Neue"/>
        </a:defRPr>
      </a:lvl1pPr>
      <a:lvl2pPr marL="1055687" marR="0" indent="-611187" algn="l" defTabSz="821531" rtl="0" latinLnBrk="0">
        <a:lnSpc>
          <a:spcPct val="100000"/>
        </a:lnSpc>
        <a:spcBef>
          <a:spcPts val="5900"/>
        </a:spcBef>
        <a:spcAft>
          <a:spcPts val="0"/>
        </a:spcAft>
        <a:buClrTx/>
        <a:buSzPct val="145000"/>
        <a:buFontTx/>
        <a:buChar char="•"/>
        <a:tabLst/>
        <a:defRPr b="0" baseline="0" cap="none" i="0" spc="0" strike="noStrike" sz="4400" u="none">
          <a:ln>
            <a:noFill/>
          </a:ln>
          <a:solidFill>
            <a:srgbClr val="000000"/>
          </a:solidFill>
          <a:uFillTx/>
          <a:latin typeface="Helvetica Neue"/>
          <a:ea typeface="Helvetica Neue"/>
          <a:cs typeface="Helvetica Neue"/>
          <a:sym typeface="Helvetica Neue"/>
        </a:defRPr>
      </a:lvl2pPr>
      <a:lvl3pPr marL="1500187" marR="0" indent="-611187" algn="l" defTabSz="821531" rtl="0" latinLnBrk="0">
        <a:lnSpc>
          <a:spcPct val="100000"/>
        </a:lnSpc>
        <a:spcBef>
          <a:spcPts val="5900"/>
        </a:spcBef>
        <a:spcAft>
          <a:spcPts val="0"/>
        </a:spcAft>
        <a:buClrTx/>
        <a:buSzPct val="145000"/>
        <a:buFontTx/>
        <a:buChar char="•"/>
        <a:tabLst/>
        <a:defRPr b="0" baseline="0" cap="none" i="0" spc="0" strike="noStrike" sz="4400" u="none">
          <a:ln>
            <a:noFill/>
          </a:ln>
          <a:solidFill>
            <a:srgbClr val="000000"/>
          </a:solidFill>
          <a:uFillTx/>
          <a:latin typeface="Helvetica Neue"/>
          <a:ea typeface="Helvetica Neue"/>
          <a:cs typeface="Helvetica Neue"/>
          <a:sym typeface="Helvetica Neue"/>
        </a:defRPr>
      </a:lvl3pPr>
      <a:lvl4pPr marL="1944687" marR="0" indent="-611187" algn="l" defTabSz="821531" rtl="0" latinLnBrk="0">
        <a:lnSpc>
          <a:spcPct val="100000"/>
        </a:lnSpc>
        <a:spcBef>
          <a:spcPts val="5900"/>
        </a:spcBef>
        <a:spcAft>
          <a:spcPts val="0"/>
        </a:spcAft>
        <a:buClrTx/>
        <a:buSzPct val="145000"/>
        <a:buFontTx/>
        <a:buChar char="•"/>
        <a:tabLst/>
        <a:defRPr b="0" baseline="0" cap="none" i="0" spc="0" strike="noStrike" sz="4400" u="none">
          <a:ln>
            <a:noFill/>
          </a:ln>
          <a:solidFill>
            <a:srgbClr val="000000"/>
          </a:solidFill>
          <a:uFillTx/>
          <a:latin typeface="Helvetica Neue"/>
          <a:ea typeface="Helvetica Neue"/>
          <a:cs typeface="Helvetica Neue"/>
          <a:sym typeface="Helvetica Neue"/>
        </a:defRPr>
      </a:lvl4pPr>
      <a:lvl5pPr marL="2389187" marR="0" indent="-611187" algn="l" defTabSz="821531" rtl="0" latinLnBrk="0">
        <a:lnSpc>
          <a:spcPct val="100000"/>
        </a:lnSpc>
        <a:spcBef>
          <a:spcPts val="5900"/>
        </a:spcBef>
        <a:spcAft>
          <a:spcPts val="0"/>
        </a:spcAft>
        <a:buClrTx/>
        <a:buSzPct val="145000"/>
        <a:buFontTx/>
        <a:buChar char="•"/>
        <a:tabLst/>
        <a:defRPr b="0" baseline="0" cap="none" i="0" spc="0" strike="noStrike" sz="4400" u="none">
          <a:ln>
            <a:noFill/>
          </a:ln>
          <a:solidFill>
            <a:srgbClr val="000000"/>
          </a:solidFill>
          <a:uFillTx/>
          <a:latin typeface="Helvetica Neue"/>
          <a:ea typeface="Helvetica Neue"/>
          <a:cs typeface="Helvetica Neue"/>
          <a:sym typeface="Helvetica Neue"/>
        </a:defRPr>
      </a:lvl5pPr>
      <a:lvl6pPr marL="2833687" marR="0" indent="-611187" algn="l" defTabSz="821531" rtl="0" latinLnBrk="0">
        <a:lnSpc>
          <a:spcPct val="100000"/>
        </a:lnSpc>
        <a:spcBef>
          <a:spcPts val="5900"/>
        </a:spcBef>
        <a:spcAft>
          <a:spcPts val="0"/>
        </a:spcAft>
        <a:buClrTx/>
        <a:buSzPct val="145000"/>
        <a:buFontTx/>
        <a:buChar char="•"/>
        <a:tabLst/>
        <a:defRPr b="0" baseline="0" cap="none" i="0" spc="0" strike="noStrike" sz="4400" u="none">
          <a:ln>
            <a:noFill/>
          </a:ln>
          <a:solidFill>
            <a:srgbClr val="000000"/>
          </a:solidFill>
          <a:uFillTx/>
          <a:latin typeface="Helvetica Neue"/>
          <a:ea typeface="Helvetica Neue"/>
          <a:cs typeface="Helvetica Neue"/>
          <a:sym typeface="Helvetica Neue"/>
        </a:defRPr>
      </a:lvl6pPr>
      <a:lvl7pPr marL="3278187" marR="0" indent="-611187" algn="l" defTabSz="821531" rtl="0" latinLnBrk="0">
        <a:lnSpc>
          <a:spcPct val="100000"/>
        </a:lnSpc>
        <a:spcBef>
          <a:spcPts val="5900"/>
        </a:spcBef>
        <a:spcAft>
          <a:spcPts val="0"/>
        </a:spcAft>
        <a:buClrTx/>
        <a:buSzPct val="145000"/>
        <a:buFontTx/>
        <a:buChar char="•"/>
        <a:tabLst/>
        <a:defRPr b="0" baseline="0" cap="none" i="0" spc="0" strike="noStrike" sz="4400" u="none">
          <a:ln>
            <a:noFill/>
          </a:ln>
          <a:solidFill>
            <a:srgbClr val="000000"/>
          </a:solidFill>
          <a:uFillTx/>
          <a:latin typeface="Helvetica Neue"/>
          <a:ea typeface="Helvetica Neue"/>
          <a:cs typeface="Helvetica Neue"/>
          <a:sym typeface="Helvetica Neue"/>
        </a:defRPr>
      </a:lvl7pPr>
      <a:lvl8pPr marL="3722687" marR="0" indent="-611187" algn="l" defTabSz="821531" rtl="0" latinLnBrk="0">
        <a:lnSpc>
          <a:spcPct val="100000"/>
        </a:lnSpc>
        <a:spcBef>
          <a:spcPts val="5900"/>
        </a:spcBef>
        <a:spcAft>
          <a:spcPts val="0"/>
        </a:spcAft>
        <a:buClrTx/>
        <a:buSzPct val="145000"/>
        <a:buFontTx/>
        <a:buChar char="•"/>
        <a:tabLst/>
        <a:defRPr b="0" baseline="0" cap="none" i="0" spc="0" strike="noStrike" sz="4400" u="none">
          <a:ln>
            <a:noFill/>
          </a:ln>
          <a:solidFill>
            <a:srgbClr val="000000"/>
          </a:solidFill>
          <a:uFillTx/>
          <a:latin typeface="Helvetica Neue"/>
          <a:ea typeface="Helvetica Neue"/>
          <a:cs typeface="Helvetica Neue"/>
          <a:sym typeface="Helvetica Neue"/>
        </a:defRPr>
      </a:lvl8pPr>
      <a:lvl9pPr marL="4167187" marR="0" indent="-611187" algn="l" defTabSz="821531" rtl="0" latinLnBrk="0">
        <a:lnSpc>
          <a:spcPct val="100000"/>
        </a:lnSpc>
        <a:spcBef>
          <a:spcPts val="5900"/>
        </a:spcBef>
        <a:spcAft>
          <a:spcPts val="0"/>
        </a:spcAft>
        <a:buClrTx/>
        <a:buSzPct val="145000"/>
        <a:buFontTx/>
        <a:buChar char="•"/>
        <a:tabLst/>
        <a:defRPr b="0" baseline="0" cap="none" i="0" spc="0" strike="noStrike" sz="4400" u="none">
          <a:ln>
            <a:noFill/>
          </a:ln>
          <a:solidFill>
            <a:srgbClr val="000000"/>
          </a:solidFill>
          <a:uFillTx/>
          <a:latin typeface="Helvetica Neue"/>
          <a:ea typeface="Helvetica Neue"/>
          <a:cs typeface="Helvetica Neue"/>
          <a:sym typeface="Helvetica Neue"/>
        </a:defRPr>
      </a:lvl9pPr>
    </p:bodyStyle>
    <p:otherStyle>
      <a:lvl1pPr marL="0" marR="0" indent="0" algn="ctr" defTabSz="821531" rtl="0" latinLnBrk="0">
        <a:lnSpc>
          <a:spcPct val="100000"/>
        </a:lnSpc>
        <a:spcBef>
          <a:spcPts val="0"/>
        </a:spcBef>
        <a:spcAft>
          <a:spcPts val="0"/>
        </a:spcAft>
        <a:buClrTx/>
        <a:buSzTx/>
        <a:buFontTx/>
        <a:buNone/>
        <a:tabLst/>
        <a:defRPr b="0" baseline="0" cap="none" i="0" spc="0" strike="noStrike" sz="2200" u="none">
          <a:ln>
            <a:noFill/>
          </a:ln>
          <a:solidFill>
            <a:schemeClr val="tx1"/>
          </a:solidFill>
          <a:uFillTx/>
          <a:latin typeface="+mn-lt"/>
          <a:ea typeface="+mn-ea"/>
          <a:cs typeface="+mn-cs"/>
          <a:sym typeface="Helvetica Neue Light"/>
        </a:defRPr>
      </a:lvl1pPr>
      <a:lvl2pPr marL="0" marR="0" indent="228600" algn="ctr" defTabSz="821531" rtl="0" latinLnBrk="0">
        <a:lnSpc>
          <a:spcPct val="100000"/>
        </a:lnSpc>
        <a:spcBef>
          <a:spcPts val="0"/>
        </a:spcBef>
        <a:spcAft>
          <a:spcPts val="0"/>
        </a:spcAft>
        <a:buClrTx/>
        <a:buSzTx/>
        <a:buFontTx/>
        <a:buNone/>
        <a:tabLst/>
        <a:defRPr b="0" baseline="0" cap="none" i="0" spc="0" strike="noStrike" sz="2200" u="none">
          <a:ln>
            <a:noFill/>
          </a:ln>
          <a:solidFill>
            <a:schemeClr val="tx1"/>
          </a:solidFill>
          <a:uFillTx/>
          <a:latin typeface="+mn-lt"/>
          <a:ea typeface="+mn-ea"/>
          <a:cs typeface="+mn-cs"/>
          <a:sym typeface="Helvetica Neue Light"/>
        </a:defRPr>
      </a:lvl2pPr>
      <a:lvl3pPr marL="0" marR="0" indent="457200" algn="ctr" defTabSz="821531" rtl="0" latinLnBrk="0">
        <a:lnSpc>
          <a:spcPct val="100000"/>
        </a:lnSpc>
        <a:spcBef>
          <a:spcPts val="0"/>
        </a:spcBef>
        <a:spcAft>
          <a:spcPts val="0"/>
        </a:spcAft>
        <a:buClrTx/>
        <a:buSzTx/>
        <a:buFontTx/>
        <a:buNone/>
        <a:tabLst/>
        <a:defRPr b="0" baseline="0" cap="none" i="0" spc="0" strike="noStrike" sz="2200" u="none">
          <a:ln>
            <a:noFill/>
          </a:ln>
          <a:solidFill>
            <a:schemeClr val="tx1"/>
          </a:solidFill>
          <a:uFillTx/>
          <a:latin typeface="+mn-lt"/>
          <a:ea typeface="+mn-ea"/>
          <a:cs typeface="+mn-cs"/>
          <a:sym typeface="Helvetica Neue Light"/>
        </a:defRPr>
      </a:lvl3pPr>
      <a:lvl4pPr marL="0" marR="0" indent="685800" algn="ctr" defTabSz="821531" rtl="0" latinLnBrk="0">
        <a:lnSpc>
          <a:spcPct val="100000"/>
        </a:lnSpc>
        <a:spcBef>
          <a:spcPts val="0"/>
        </a:spcBef>
        <a:spcAft>
          <a:spcPts val="0"/>
        </a:spcAft>
        <a:buClrTx/>
        <a:buSzTx/>
        <a:buFontTx/>
        <a:buNone/>
        <a:tabLst/>
        <a:defRPr b="0" baseline="0" cap="none" i="0" spc="0" strike="noStrike" sz="2200" u="none">
          <a:ln>
            <a:noFill/>
          </a:ln>
          <a:solidFill>
            <a:schemeClr val="tx1"/>
          </a:solidFill>
          <a:uFillTx/>
          <a:latin typeface="+mn-lt"/>
          <a:ea typeface="+mn-ea"/>
          <a:cs typeface="+mn-cs"/>
          <a:sym typeface="Helvetica Neue Light"/>
        </a:defRPr>
      </a:lvl4pPr>
      <a:lvl5pPr marL="0" marR="0" indent="914400" algn="ctr" defTabSz="821531" rtl="0" latinLnBrk="0">
        <a:lnSpc>
          <a:spcPct val="100000"/>
        </a:lnSpc>
        <a:spcBef>
          <a:spcPts val="0"/>
        </a:spcBef>
        <a:spcAft>
          <a:spcPts val="0"/>
        </a:spcAft>
        <a:buClrTx/>
        <a:buSzTx/>
        <a:buFontTx/>
        <a:buNone/>
        <a:tabLst/>
        <a:defRPr b="0" baseline="0" cap="none" i="0" spc="0" strike="noStrike" sz="2200" u="none">
          <a:ln>
            <a:noFill/>
          </a:ln>
          <a:solidFill>
            <a:schemeClr val="tx1"/>
          </a:solidFill>
          <a:uFillTx/>
          <a:latin typeface="+mn-lt"/>
          <a:ea typeface="+mn-ea"/>
          <a:cs typeface="+mn-cs"/>
          <a:sym typeface="Helvetica Neue Light"/>
        </a:defRPr>
      </a:lvl5pPr>
      <a:lvl6pPr marL="0" marR="0" indent="1143000" algn="ctr" defTabSz="821531" rtl="0" latinLnBrk="0">
        <a:lnSpc>
          <a:spcPct val="100000"/>
        </a:lnSpc>
        <a:spcBef>
          <a:spcPts val="0"/>
        </a:spcBef>
        <a:spcAft>
          <a:spcPts val="0"/>
        </a:spcAft>
        <a:buClrTx/>
        <a:buSzTx/>
        <a:buFontTx/>
        <a:buNone/>
        <a:tabLst/>
        <a:defRPr b="0" baseline="0" cap="none" i="0" spc="0" strike="noStrike" sz="2200" u="none">
          <a:ln>
            <a:noFill/>
          </a:ln>
          <a:solidFill>
            <a:schemeClr val="tx1"/>
          </a:solidFill>
          <a:uFillTx/>
          <a:latin typeface="+mn-lt"/>
          <a:ea typeface="+mn-ea"/>
          <a:cs typeface="+mn-cs"/>
          <a:sym typeface="Helvetica Neue Light"/>
        </a:defRPr>
      </a:lvl6pPr>
      <a:lvl7pPr marL="0" marR="0" indent="1371600" algn="ctr" defTabSz="821531" rtl="0" latinLnBrk="0">
        <a:lnSpc>
          <a:spcPct val="100000"/>
        </a:lnSpc>
        <a:spcBef>
          <a:spcPts val="0"/>
        </a:spcBef>
        <a:spcAft>
          <a:spcPts val="0"/>
        </a:spcAft>
        <a:buClrTx/>
        <a:buSzTx/>
        <a:buFontTx/>
        <a:buNone/>
        <a:tabLst/>
        <a:defRPr b="0" baseline="0" cap="none" i="0" spc="0" strike="noStrike" sz="2200" u="none">
          <a:ln>
            <a:noFill/>
          </a:ln>
          <a:solidFill>
            <a:schemeClr val="tx1"/>
          </a:solidFill>
          <a:uFillTx/>
          <a:latin typeface="+mn-lt"/>
          <a:ea typeface="+mn-ea"/>
          <a:cs typeface="+mn-cs"/>
          <a:sym typeface="Helvetica Neue Light"/>
        </a:defRPr>
      </a:lvl7pPr>
      <a:lvl8pPr marL="0" marR="0" indent="1600200" algn="ctr" defTabSz="821531" rtl="0" latinLnBrk="0">
        <a:lnSpc>
          <a:spcPct val="100000"/>
        </a:lnSpc>
        <a:spcBef>
          <a:spcPts val="0"/>
        </a:spcBef>
        <a:spcAft>
          <a:spcPts val="0"/>
        </a:spcAft>
        <a:buClrTx/>
        <a:buSzTx/>
        <a:buFontTx/>
        <a:buNone/>
        <a:tabLst/>
        <a:defRPr b="0" baseline="0" cap="none" i="0" spc="0" strike="noStrike" sz="2200" u="none">
          <a:ln>
            <a:noFill/>
          </a:ln>
          <a:solidFill>
            <a:schemeClr val="tx1"/>
          </a:solidFill>
          <a:uFillTx/>
          <a:latin typeface="+mn-lt"/>
          <a:ea typeface="+mn-ea"/>
          <a:cs typeface="+mn-cs"/>
          <a:sym typeface="Helvetica Neue Light"/>
        </a:defRPr>
      </a:lvl8pPr>
      <a:lvl9pPr marL="0" marR="0" indent="1828800" algn="ctr" defTabSz="821531" rtl="0" latinLnBrk="0">
        <a:lnSpc>
          <a:spcPct val="100000"/>
        </a:lnSpc>
        <a:spcBef>
          <a:spcPts val="0"/>
        </a:spcBef>
        <a:spcAft>
          <a:spcPts val="0"/>
        </a:spcAft>
        <a:buClrTx/>
        <a:buSzTx/>
        <a:buFontTx/>
        <a:buNone/>
        <a:tabLst/>
        <a:defRPr b="0" baseline="0" cap="none" i="0" spc="0" strike="noStrike" sz="2200" u="none">
          <a:ln>
            <a:noFill/>
          </a:ln>
          <a:solidFill>
            <a:schemeClr val="tx1"/>
          </a:solidFill>
          <a:uFillTx/>
          <a:latin typeface="+mn-lt"/>
          <a:ea typeface="+mn-ea"/>
          <a:cs typeface="+mn-cs"/>
          <a:sym typeface="Helvetica Neue Light"/>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9.png"/><Relationship Id="rId3" Type="http://schemas.openxmlformats.org/officeDocument/2006/relationships/image" Target="../media/image10.png"/><Relationship Id="rId4" Type="http://schemas.openxmlformats.org/officeDocument/2006/relationships/image" Target="../media/image11.png"/></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2.png"/><Relationship Id="rId3" Type="http://schemas.openxmlformats.org/officeDocument/2006/relationships/image" Target="../media/image13.png"/></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4.png"/><Relationship Id="rId3" Type="http://schemas.openxmlformats.org/officeDocument/2006/relationships/image" Target="../media/image15.png"/></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4.png"/></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tif"/><Relationship Id="rId3" Type="http://schemas.openxmlformats.org/officeDocument/2006/relationships/image" Target="../media/image16.png"/></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4.png"/><Relationship Id="rId3" Type="http://schemas.openxmlformats.org/officeDocument/2006/relationships/image" Target="../media/image2.tif"/></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7.png"/></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tif"/></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hyperlink" Target="http://www.w3schools.com" TargetMode="External"/><Relationship Id="rId3" Type="http://schemas.openxmlformats.org/officeDocument/2006/relationships/image" Target="../media/image4.tif"/></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png"/><Relationship Id="rId3" Type="http://schemas.openxmlformats.org/officeDocument/2006/relationships/image" Target="../media/image6.png"/></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png"/><Relationship Id="rId3" Type="http://schemas.openxmlformats.org/officeDocument/2006/relationships/image" Target="../media/image6.png"/></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jpeg"/></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7.png"/></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8.png"/></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7.png"/></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2" name="Corso di Basi di Dati I…"/>
          <p:cNvSpPr txBox="1"/>
          <p:nvPr>
            <p:ph type="ctrTitle"/>
          </p:nvPr>
        </p:nvSpPr>
        <p:spPr>
          <a:xfrm>
            <a:off x="1877599" y="3447498"/>
            <a:ext cx="15721499" cy="2241066"/>
          </a:xfrm>
          <a:prstGeom prst="rect">
            <a:avLst/>
          </a:prstGeom>
        </p:spPr>
        <p:txBody>
          <a:bodyPr lIns="50800" tIns="50800" rIns="50800" bIns="50800"/>
          <a:lstStyle/>
          <a:p>
            <a:pPr algn="l" defTabSz="549148">
              <a:defRPr sz="7519"/>
            </a:pPr>
            <a:r>
              <a:t>Corso di Basi di Dati I</a:t>
            </a:r>
          </a:p>
          <a:p>
            <a:pPr algn="l" defTabSz="549148">
              <a:defRPr sz="6392"/>
            </a:pPr>
            <a:r>
              <a:t>A.A. 2017/2018</a:t>
            </a:r>
          </a:p>
        </p:txBody>
      </p:sp>
      <p:sp>
        <p:nvSpPr>
          <p:cNvPr id="93" name="Installazione XAMPP"/>
          <p:cNvSpPr txBox="1"/>
          <p:nvPr>
            <p:ph type="subTitle" sz="quarter" idx="1"/>
          </p:nvPr>
        </p:nvSpPr>
        <p:spPr>
          <a:xfrm>
            <a:off x="9066691" y="6460141"/>
            <a:ext cx="6250617" cy="2241065"/>
          </a:xfrm>
          <a:prstGeom prst="rect">
            <a:avLst/>
          </a:prstGeom>
        </p:spPr>
        <p:txBody>
          <a:bodyPr lIns="50800" tIns="50800" rIns="50800" bIns="50800"/>
          <a:lstStyle/>
          <a:p>
            <a:pPr defTabSz="327152">
              <a:defRPr b="1" sz="7000">
                <a:solidFill>
                  <a:srgbClr val="C82506"/>
                </a:solidFill>
              </a:defRPr>
            </a:pPr>
            <a:r>
              <a:t>Installazione</a:t>
            </a:r>
            <a:br/>
            <a:r>
              <a:t>XAMPP</a:t>
            </a:r>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1" name="Contesto"/>
          <p:cNvSpPr txBox="1"/>
          <p:nvPr>
            <p:ph type="title" idx="4294967295"/>
          </p:nvPr>
        </p:nvSpPr>
        <p:spPr>
          <a:xfrm>
            <a:off x="300727" y="246815"/>
            <a:ext cx="19678951" cy="1450811"/>
          </a:xfrm>
          <a:prstGeom prst="rect">
            <a:avLst/>
          </a:prstGeom>
        </p:spPr>
        <p:txBody>
          <a:bodyPr lIns="50800" tIns="50800" rIns="50800" bIns="50800"/>
          <a:lstStyle>
            <a:lvl1pPr defTabSz="566674">
              <a:defRPr sz="8827"/>
            </a:lvl1pPr>
          </a:lstStyle>
          <a:p>
            <a:pPr/>
            <a:r>
              <a:t>Contesto</a:t>
            </a:r>
          </a:p>
        </p:txBody>
      </p:sp>
      <p:sp>
        <p:nvSpPr>
          <p:cNvPr id="132" name="Oltre Java, però, esistono altri linguaggi. Un esempio è PHP:…"/>
          <p:cNvSpPr txBox="1"/>
          <p:nvPr/>
        </p:nvSpPr>
        <p:spPr>
          <a:xfrm>
            <a:off x="1165001" y="2276914"/>
            <a:ext cx="22053999" cy="1001900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defTabSz="584200">
              <a:defRPr b="0" sz="3800">
                <a:latin typeface="+mn-lt"/>
                <a:ea typeface="+mn-ea"/>
                <a:cs typeface="+mn-cs"/>
                <a:sym typeface="Helvetica Neue Medium"/>
              </a:defRPr>
            </a:pPr>
            <a:r>
              <a:t>Oltre Java, però, esistono altri linguaggi. Un esempio è PHP: </a:t>
            </a:r>
          </a:p>
          <a:p>
            <a:pPr defTabSz="584200">
              <a:defRPr b="0" sz="3800">
                <a:latin typeface="+mn-lt"/>
                <a:ea typeface="+mn-ea"/>
                <a:cs typeface="+mn-cs"/>
                <a:sym typeface="Helvetica Neue Medium"/>
              </a:defRPr>
            </a:pPr>
          </a:p>
          <a:p>
            <a:pPr algn="just" defTabSz="584200">
              <a:defRPr b="0" sz="3800">
                <a:latin typeface="+mn-lt"/>
                <a:ea typeface="+mn-ea"/>
                <a:cs typeface="+mn-cs"/>
                <a:sym typeface="Helvetica Neue Medium"/>
              </a:defRPr>
            </a:pPr>
            <a:r>
              <a:t>PHP riprende per molti versi la sintassi del C, è un linguaggio a tipizzazione debole (quindi non c’è bisogno di dichiarare prima il tipo di variabile, che viene scelto a runtime). </a:t>
            </a:r>
            <a:br/>
            <a:br/>
            <a:r>
              <a:t>È fondamentalmente un linguaggio di alto livello, caratteristica questa rafforzata dall'esistenza di moltissime API, con oltre 3.000 funzioni create per estendendere il nucleo base.</a:t>
            </a:r>
          </a:p>
          <a:p>
            <a:pPr algn="just" defTabSz="584200">
              <a:defRPr b="0" sz="3800">
                <a:latin typeface="+mn-lt"/>
                <a:ea typeface="+mn-ea"/>
                <a:cs typeface="+mn-cs"/>
                <a:sym typeface="Helvetica Neue Medium"/>
              </a:defRPr>
            </a:pPr>
          </a:p>
          <a:p>
            <a:pPr algn="just" defTabSz="584200">
              <a:defRPr b="0" sz="3800">
                <a:latin typeface="+mn-lt"/>
                <a:ea typeface="+mn-ea"/>
                <a:cs typeface="+mn-cs"/>
                <a:sym typeface="Helvetica Neue Medium"/>
              </a:defRPr>
            </a:pPr>
            <a:r>
              <a:t>È anche ottimamente integrato con il DBMS MySQL, per il quale possiede più di una API (mysql, mysqli, PDO). </a:t>
            </a:r>
          </a:p>
          <a:p>
            <a:pPr algn="just" defTabSz="584200">
              <a:defRPr b="0" sz="3800">
                <a:latin typeface="+mn-lt"/>
                <a:ea typeface="+mn-ea"/>
                <a:cs typeface="+mn-cs"/>
                <a:sym typeface="Helvetica Neue Medium"/>
              </a:defRPr>
            </a:pPr>
          </a:p>
          <a:p>
            <a:pPr algn="just" defTabSz="584200">
              <a:defRPr b="0" sz="3800">
                <a:latin typeface="+mn-lt"/>
                <a:ea typeface="+mn-ea"/>
                <a:cs typeface="+mn-cs"/>
                <a:sym typeface="Helvetica Neue Medium"/>
              </a:defRPr>
            </a:pPr>
            <a:r>
              <a:t>Viene usato in diversi modi, esso supporta infatti tutti e tre i paradigmi di sviluppo principali: </a:t>
            </a:r>
          </a:p>
          <a:p>
            <a:pPr lvl="2" marL="1416843" indent="-527843" algn="just" defTabSz="584200">
              <a:buSzPct val="145000"/>
              <a:buChar char="-"/>
              <a:defRPr b="0" sz="3800">
                <a:latin typeface="+mn-lt"/>
                <a:ea typeface="+mn-ea"/>
                <a:cs typeface="+mn-cs"/>
                <a:sym typeface="Helvetica Neue Medium"/>
              </a:defRPr>
            </a:pPr>
            <a:r>
              <a:t>Procedurale</a:t>
            </a:r>
          </a:p>
          <a:p>
            <a:pPr lvl="2" marL="1416843" indent="-527843" algn="just" defTabSz="584200">
              <a:buSzPct val="145000"/>
              <a:buChar char="-"/>
              <a:defRPr b="0" sz="3800">
                <a:latin typeface="+mn-lt"/>
                <a:ea typeface="+mn-ea"/>
                <a:cs typeface="+mn-cs"/>
                <a:sym typeface="Helvetica Neue Medium"/>
              </a:defRPr>
            </a:pPr>
            <a:r>
              <a:t>Funzionale</a:t>
            </a:r>
          </a:p>
          <a:p>
            <a:pPr lvl="2" marL="1416843" indent="-527843" algn="just" defTabSz="584200">
              <a:buSzPct val="145000"/>
              <a:buChar char="-"/>
              <a:defRPr b="0" sz="3800">
                <a:latin typeface="+mn-lt"/>
                <a:ea typeface="+mn-ea"/>
                <a:cs typeface="+mn-cs"/>
                <a:sym typeface="Helvetica Neue Medium"/>
              </a:defRPr>
            </a:pPr>
            <a:r>
              <a:t>Orientato agli oggetti</a:t>
            </a:r>
          </a:p>
          <a:p>
            <a:pPr algn="just" defTabSz="584200">
              <a:defRPr b="0" sz="3800">
                <a:latin typeface="+mn-lt"/>
                <a:ea typeface="+mn-ea"/>
                <a:cs typeface="+mn-cs"/>
                <a:sym typeface="Helvetica Neue Medium"/>
              </a:defRPr>
            </a:pPr>
          </a:p>
        </p:txBody>
      </p:sp>
    </p:spTree>
  </p:cSld>
  <p:clrMapOvr>
    <a:masterClrMapping/>
  </p:clrMapOvr>
  <p:transition xmlns:p14="http://schemas.microsoft.com/office/powerpoint/2010/main" spd="med" advClick="1"/>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4" name="Contesto"/>
          <p:cNvSpPr txBox="1"/>
          <p:nvPr>
            <p:ph type="title" idx="4294967295"/>
          </p:nvPr>
        </p:nvSpPr>
        <p:spPr>
          <a:xfrm>
            <a:off x="300727" y="246815"/>
            <a:ext cx="19678951" cy="1450811"/>
          </a:xfrm>
          <a:prstGeom prst="rect">
            <a:avLst/>
          </a:prstGeom>
        </p:spPr>
        <p:txBody>
          <a:bodyPr lIns="50800" tIns="50800" rIns="50800" bIns="50800"/>
          <a:lstStyle>
            <a:lvl1pPr defTabSz="566674">
              <a:defRPr sz="8827"/>
            </a:lvl1pPr>
          </a:lstStyle>
          <a:p>
            <a:pPr/>
            <a:r>
              <a:t>Contesto</a:t>
            </a:r>
          </a:p>
        </p:txBody>
      </p:sp>
      <p:sp>
        <p:nvSpPr>
          <p:cNvPr id="135" name="Le variabili in PHP iniziano sempre con il simbolo del dollaro ($) e il carattere successivo non deve essere un numero ( ad esempio $1 o $2 non si possono accettare come nomi di variabili ).…"/>
          <p:cNvSpPr txBox="1"/>
          <p:nvPr/>
        </p:nvSpPr>
        <p:spPr>
          <a:xfrm>
            <a:off x="984130" y="2377052"/>
            <a:ext cx="22053999" cy="7178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just" defTabSz="584200">
              <a:defRPr b="0" sz="3800">
                <a:latin typeface="+mn-lt"/>
                <a:ea typeface="+mn-ea"/>
                <a:cs typeface="+mn-cs"/>
                <a:sym typeface="Helvetica Neue Medium"/>
              </a:defRPr>
            </a:pPr>
            <a:r>
              <a:t>Le variabili in PHP iniziano sempre con il simbolo del dollaro (</a:t>
            </a:r>
            <a:r>
              <a:rPr>
                <a:latin typeface="Courier New"/>
                <a:ea typeface="Courier New"/>
                <a:cs typeface="Courier New"/>
                <a:sym typeface="Courier New"/>
              </a:rPr>
              <a:t>$</a:t>
            </a:r>
            <a:r>
              <a:t>) e il carattere successivo non deve essere un numero ( ad esempio $1 o $2 non si possono accettare come nomi di variabili ).</a:t>
            </a:r>
          </a:p>
          <a:p>
            <a:pPr algn="just" defTabSz="584200">
              <a:defRPr b="0" sz="3800">
                <a:latin typeface="+mn-lt"/>
                <a:ea typeface="+mn-ea"/>
                <a:cs typeface="+mn-cs"/>
                <a:sym typeface="Helvetica Neue Medium"/>
              </a:defRPr>
            </a:pPr>
          </a:p>
          <a:p>
            <a:pPr algn="just" defTabSz="584200">
              <a:defRPr b="0" sz="3800">
                <a:latin typeface="+mn-lt"/>
                <a:ea typeface="+mn-ea"/>
                <a:cs typeface="+mn-cs"/>
                <a:sym typeface="Helvetica Neue Medium"/>
              </a:defRPr>
            </a:pPr>
            <a:r>
              <a:t>Le variabili sono case-sensitive, ovvero </a:t>
            </a:r>
            <a:r>
              <a:rPr>
                <a:latin typeface="Courier New"/>
                <a:ea typeface="Courier New"/>
                <a:cs typeface="Courier New"/>
                <a:sym typeface="Courier New"/>
              </a:rPr>
              <a:t>$pippo</a:t>
            </a:r>
            <a:r>
              <a:t> e </a:t>
            </a:r>
            <a:r>
              <a:rPr>
                <a:latin typeface="Courier New"/>
                <a:ea typeface="Courier New"/>
                <a:cs typeface="Courier New"/>
                <a:sym typeface="Courier New"/>
              </a:rPr>
              <a:t>$PIPPO</a:t>
            </a:r>
            <a:r>
              <a:t> sono due variabili distinte. Una volta dichiarate, esse vengono istanziate senza definirne esplicitamente il “tipo”.</a:t>
            </a:r>
          </a:p>
          <a:p>
            <a:pPr algn="just" defTabSz="584200">
              <a:defRPr b="0" sz="3800">
                <a:latin typeface="+mn-lt"/>
                <a:ea typeface="+mn-ea"/>
                <a:cs typeface="+mn-cs"/>
                <a:sym typeface="Helvetica Neue Medium"/>
              </a:defRPr>
            </a:pPr>
          </a:p>
          <a:p>
            <a:pPr algn="just" defTabSz="584200">
              <a:defRPr b="0" sz="3800">
                <a:latin typeface="+mn-lt"/>
                <a:ea typeface="+mn-ea"/>
                <a:cs typeface="+mn-cs"/>
                <a:sym typeface="Helvetica Neue Medium"/>
              </a:defRPr>
            </a:pPr>
            <a:r>
              <a:t>Ad esempio, per dichiarare la variabile: </a:t>
            </a:r>
          </a:p>
          <a:p>
            <a:pPr algn="just" defTabSz="584200">
              <a:defRPr b="0" sz="3800">
                <a:latin typeface="+mn-lt"/>
                <a:ea typeface="+mn-ea"/>
                <a:cs typeface="+mn-cs"/>
                <a:sym typeface="Helvetica Neue Medium"/>
              </a:defRPr>
            </a:pPr>
          </a:p>
          <a:p>
            <a:pPr algn="just" defTabSz="584200">
              <a:defRPr b="0" sz="3800">
                <a:latin typeface="+mn-lt"/>
                <a:ea typeface="+mn-ea"/>
                <a:cs typeface="+mn-cs"/>
                <a:sym typeface="Helvetica Neue Medium"/>
              </a:defRPr>
            </a:pPr>
          </a:p>
          <a:p>
            <a:pPr lvl="1" algn="just" defTabSz="584200">
              <a:defRPr b="0" sz="3800">
                <a:latin typeface="+mn-lt"/>
                <a:ea typeface="+mn-ea"/>
                <a:cs typeface="+mn-cs"/>
                <a:sym typeface="Helvetica Neue Medium"/>
              </a:defRPr>
            </a:pPr>
            <a:r>
              <a:t>Per poter stampare a video questa variabile:                                       oppure, un esempio più complesso potrebbe essere:  </a:t>
            </a:r>
          </a:p>
        </p:txBody>
      </p:sp>
      <p:pic>
        <p:nvPicPr>
          <p:cNvPr id="136" name="Schermata 2017-12-01 alle 08.15.07.png" descr="Schermata 2017-12-01 alle 08.15.07.png"/>
          <p:cNvPicPr>
            <a:picLocks noChangeAspect="1"/>
          </p:cNvPicPr>
          <p:nvPr/>
        </p:nvPicPr>
        <p:blipFill>
          <a:blip r:embed="rId2">
            <a:extLst/>
          </a:blip>
          <a:stretch>
            <a:fillRect/>
          </a:stretch>
        </p:blipFill>
        <p:spPr>
          <a:xfrm>
            <a:off x="9915045" y="5698421"/>
            <a:ext cx="8499128" cy="1307559"/>
          </a:xfrm>
          <a:prstGeom prst="rect">
            <a:avLst/>
          </a:prstGeom>
          <a:ln w="12700">
            <a:miter lim="400000"/>
          </a:ln>
        </p:spPr>
      </p:pic>
      <p:pic>
        <p:nvPicPr>
          <p:cNvPr id="137" name="Schermata 2017-12-01 alle 08.15.16.png" descr="Schermata 2017-12-01 alle 08.15.16.png"/>
          <p:cNvPicPr>
            <a:picLocks noChangeAspect="1"/>
          </p:cNvPicPr>
          <p:nvPr/>
        </p:nvPicPr>
        <p:blipFill>
          <a:blip r:embed="rId3">
            <a:extLst/>
          </a:blip>
          <a:stretch>
            <a:fillRect/>
          </a:stretch>
        </p:blipFill>
        <p:spPr>
          <a:xfrm>
            <a:off x="11388871" y="7384805"/>
            <a:ext cx="4658176" cy="1307559"/>
          </a:xfrm>
          <a:prstGeom prst="rect">
            <a:avLst/>
          </a:prstGeom>
          <a:ln w="12700">
            <a:miter lim="400000"/>
          </a:ln>
        </p:spPr>
      </p:pic>
      <p:pic>
        <p:nvPicPr>
          <p:cNvPr id="138" name="Schermata 2017-12-01 alle 08.15.47.png" descr="Schermata 2017-12-01 alle 08.15.47.png"/>
          <p:cNvPicPr>
            <a:picLocks noChangeAspect="1"/>
          </p:cNvPicPr>
          <p:nvPr/>
        </p:nvPicPr>
        <p:blipFill>
          <a:blip r:embed="rId4">
            <a:extLst/>
          </a:blip>
          <a:stretch>
            <a:fillRect/>
          </a:stretch>
        </p:blipFill>
        <p:spPr>
          <a:xfrm>
            <a:off x="6462016" y="9317611"/>
            <a:ext cx="11098227" cy="4038704"/>
          </a:xfrm>
          <a:prstGeom prst="rect">
            <a:avLst/>
          </a:prstGeom>
          <a:ln w="12700">
            <a:miter lim="400000"/>
          </a:ln>
        </p:spPr>
      </p:pic>
    </p:spTree>
  </p:cSld>
  <p:clrMapOvr>
    <a:masterClrMapping/>
  </p:clrMapOvr>
  <p:transition xmlns:p14="http://schemas.microsoft.com/office/powerpoint/2010/main" spd="med" advClick="1"/>
</p:sld>
</file>

<file path=ppt/slides/slide1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0" name="Contesto"/>
          <p:cNvSpPr txBox="1"/>
          <p:nvPr>
            <p:ph type="title" idx="4294967295"/>
          </p:nvPr>
        </p:nvSpPr>
        <p:spPr>
          <a:xfrm>
            <a:off x="300727" y="246815"/>
            <a:ext cx="19678951" cy="1450811"/>
          </a:xfrm>
          <a:prstGeom prst="rect">
            <a:avLst/>
          </a:prstGeom>
        </p:spPr>
        <p:txBody>
          <a:bodyPr lIns="50800" tIns="50800" rIns="50800" bIns="50800"/>
          <a:lstStyle>
            <a:lvl1pPr defTabSz="566674">
              <a:defRPr sz="8827"/>
            </a:lvl1pPr>
          </a:lstStyle>
          <a:p>
            <a:pPr/>
            <a:r>
              <a:t>Contesto</a:t>
            </a:r>
          </a:p>
        </p:txBody>
      </p:sp>
      <p:sp>
        <p:nvSpPr>
          <p:cNvPr id="141" name="Se vogliamo dichiarare un array, giusto per fare ancora un esempio, dobbiamo scrivere:…"/>
          <p:cNvSpPr txBox="1"/>
          <p:nvPr/>
        </p:nvSpPr>
        <p:spPr>
          <a:xfrm>
            <a:off x="984130" y="2377052"/>
            <a:ext cx="22053999" cy="709800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just" defTabSz="584200">
              <a:defRPr b="0" sz="3800">
                <a:latin typeface="+mn-lt"/>
                <a:ea typeface="+mn-ea"/>
                <a:cs typeface="+mn-cs"/>
                <a:sym typeface="Helvetica Neue Medium"/>
              </a:defRPr>
            </a:pPr>
            <a:r>
              <a:t>Se vogliamo dichiarare un array, giusto per fare ancora un esempio, dobbiamo scrivere: </a:t>
            </a:r>
          </a:p>
          <a:p>
            <a:pPr algn="just" defTabSz="584200">
              <a:defRPr b="0" sz="3800">
                <a:latin typeface="+mn-lt"/>
                <a:ea typeface="+mn-ea"/>
                <a:cs typeface="+mn-cs"/>
                <a:sym typeface="Helvetica Neue Medium"/>
              </a:defRPr>
            </a:pPr>
          </a:p>
          <a:p>
            <a:pPr algn="just" defTabSz="584200">
              <a:defRPr b="0" sz="3800">
                <a:latin typeface="+mn-lt"/>
                <a:ea typeface="+mn-ea"/>
                <a:cs typeface="+mn-cs"/>
                <a:sym typeface="Helvetica Neue Medium"/>
              </a:defRPr>
            </a:pPr>
          </a:p>
          <a:p>
            <a:pPr algn="just" defTabSz="584200">
              <a:defRPr b="0" sz="3800">
                <a:latin typeface="+mn-lt"/>
                <a:ea typeface="+mn-ea"/>
                <a:cs typeface="+mn-cs"/>
                <a:sym typeface="Helvetica Neue Medium"/>
              </a:defRPr>
            </a:pPr>
          </a:p>
          <a:p>
            <a:pPr algn="just" defTabSz="584200">
              <a:defRPr b="0" sz="3800">
                <a:latin typeface="+mn-lt"/>
                <a:ea typeface="+mn-ea"/>
                <a:cs typeface="+mn-cs"/>
                <a:sym typeface="Helvetica Neue Medium"/>
              </a:defRPr>
            </a:pPr>
          </a:p>
          <a:p>
            <a:pPr algn="just" defTabSz="584200">
              <a:defRPr b="0" sz="3800">
                <a:latin typeface="+mn-lt"/>
                <a:ea typeface="+mn-ea"/>
                <a:cs typeface="+mn-cs"/>
                <a:sym typeface="Helvetica Neue Medium"/>
              </a:defRPr>
            </a:pPr>
          </a:p>
          <a:p>
            <a:pPr algn="just" defTabSz="584200">
              <a:defRPr b="0" sz="3800">
                <a:latin typeface="+mn-lt"/>
                <a:ea typeface="+mn-ea"/>
                <a:cs typeface="+mn-cs"/>
                <a:sym typeface="Helvetica Neue Medium"/>
              </a:defRPr>
            </a:pPr>
          </a:p>
          <a:p>
            <a:pPr algn="just" defTabSz="584200">
              <a:defRPr b="0" sz="3800">
                <a:latin typeface="+mn-lt"/>
                <a:ea typeface="+mn-ea"/>
                <a:cs typeface="+mn-cs"/>
                <a:sym typeface="Helvetica Neue Medium"/>
              </a:defRPr>
            </a:pPr>
          </a:p>
          <a:p>
            <a:pPr algn="just" defTabSz="584200">
              <a:defRPr b="0" sz="3800">
                <a:latin typeface="+mn-lt"/>
                <a:ea typeface="+mn-ea"/>
                <a:cs typeface="+mn-cs"/>
                <a:sym typeface="Helvetica Neue Medium"/>
              </a:defRPr>
            </a:pPr>
            <a:r>
              <a:t>Se vogliamo dichiarare una funzione, con il primo parametro obbligatorio ed il secondo opzionale e con un valore di default già assegnato, qualora non gli venga passato nulla. </a:t>
            </a:r>
          </a:p>
          <a:p>
            <a:pPr algn="just" defTabSz="584200">
              <a:defRPr b="0" sz="3800">
                <a:latin typeface="+mn-lt"/>
                <a:ea typeface="+mn-ea"/>
                <a:cs typeface="+mn-cs"/>
                <a:sym typeface="Helvetica Neue Medium"/>
              </a:defRPr>
            </a:pPr>
          </a:p>
        </p:txBody>
      </p:sp>
      <p:pic>
        <p:nvPicPr>
          <p:cNvPr id="142" name="Schermata 2017-12-01 alle 08.15.55.png" descr="Schermata 2017-12-01 alle 08.15.55.png"/>
          <p:cNvPicPr>
            <a:picLocks noChangeAspect="1"/>
          </p:cNvPicPr>
          <p:nvPr/>
        </p:nvPicPr>
        <p:blipFill>
          <a:blip r:embed="rId2">
            <a:extLst/>
          </a:blip>
          <a:stretch>
            <a:fillRect/>
          </a:stretch>
        </p:blipFill>
        <p:spPr>
          <a:xfrm>
            <a:off x="7937855" y="3289817"/>
            <a:ext cx="8146550" cy="3552902"/>
          </a:xfrm>
          <a:prstGeom prst="rect">
            <a:avLst/>
          </a:prstGeom>
          <a:ln w="12700">
            <a:miter lim="400000"/>
          </a:ln>
        </p:spPr>
      </p:pic>
      <p:pic>
        <p:nvPicPr>
          <p:cNvPr id="143" name="Schermata 2017-12-01 alle 08.16.20.png" descr="Schermata 2017-12-01 alle 08.16.20.png"/>
          <p:cNvPicPr>
            <a:picLocks noChangeAspect="1"/>
          </p:cNvPicPr>
          <p:nvPr/>
        </p:nvPicPr>
        <p:blipFill>
          <a:blip r:embed="rId3">
            <a:extLst/>
          </a:blip>
          <a:stretch>
            <a:fillRect/>
          </a:stretch>
        </p:blipFill>
        <p:spPr>
          <a:xfrm>
            <a:off x="296746" y="8434186"/>
            <a:ext cx="23428768" cy="3853077"/>
          </a:xfrm>
          <a:prstGeom prst="rect">
            <a:avLst/>
          </a:prstGeom>
          <a:ln w="12700">
            <a:miter lim="400000"/>
          </a:ln>
        </p:spPr>
      </p:pic>
    </p:spTree>
  </p:cSld>
  <p:clrMapOvr>
    <a:masterClrMapping/>
  </p:clrMapOvr>
  <p:transition xmlns:p14="http://schemas.microsoft.com/office/powerpoint/2010/main" spd="med" advClick="1"/>
</p:sld>
</file>

<file path=ppt/slides/slide1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5" name="Contesto"/>
          <p:cNvSpPr txBox="1"/>
          <p:nvPr>
            <p:ph type="title" idx="4294967295"/>
          </p:nvPr>
        </p:nvSpPr>
        <p:spPr>
          <a:xfrm>
            <a:off x="300727" y="246815"/>
            <a:ext cx="19678951" cy="1450811"/>
          </a:xfrm>
          <a:prstGeom prst="rect">
            <a:avLst/>
          </a:prstGeom>
        </p:spPr>
        <p:txBody>
          <a:bodyPr lIns="50800" tIns="50800" rIns="50800" bIns="50800"/>
          <a:lstStyle>
            <a:lvl1pPr defTabSz="566674">
              <a:defRPr sz="8827"/>
            </a:lvl1pPr>
          </a:lstStyle>
          <a:p>
            <a:pPr/>
            <a:r>
              <a:t>Contesto</a:t>
            </a:r>
          </a:p>
        </p:txBody>
      </p:sp>
      <p:sp>
        <p:nvSpPr>
          <p:cNvPr id="146" name="Questa era la parte server. Vediamo rapidamente cosa succede lato client:"/>
          <p:cNvSpPr txBox="1"/>
          <p:nvPr/>
        </p:nvSpPr>
        <p:spPr>
          <a:xfrm>
            <a:off x="1165001" y="2276914"/>
            <a:ext cx="22053999" cy="125600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defTabSz="584200">
              <a:defRPr b="0" sz="3800">
                <a:latin typeface="+mn-lt"/>
                <a:ea typeface="+mn-ea"/>
                <a:cs typeface="+mn-cs"/>
                <a:sym typeface="Helvetica Neue Medium"/>
              </a:defRPr>
            </a:lvl1pPr>
          </a:lstStyle>
          <a:p>
            <a:pPr/>
            <a:r>
              <a:t>Questa era la parte server. Vediamo rapidamente cosa succede lato client: </a:t>
            </a:r>
          </a:p>
        </p:txBody>
      </p:sp>
      <p:pic>
        <p:nvPicPr>
          <p:cNvPr id="147" name="html_css.png" descr="html_css.png"/>
          <p:cNvPicPr>
            <a:picLocks noChangeAspect="1"/>
          </p:cNvPicPr>
          <p:nvPr/>
        </p:nvPicPr>
        <p:blipFill>
          <a:blip r:embed="rId2">
            <a:extLst/>
          </a:blip>
          <a:stretch>
            <a:fillRect/>
          </a:stretch>
        </p:blipFill>
        <p:spPr>
          <a:xfrm>
            <a:off x="12133234" y="3953800"/>
            <a:ext cx="9221338" cy="5329933"/>
          </a:xfrm>
          <a:prstGeom prst="rect">
            <a:avLst/>
          </a:prstGeom>
          <a:ln w="12700">
            <a:miter lim="400000"/>
          </a:ln>
        </p:spPr>
      </p:pic>
      <p:sp>
        <p:nvSpPr>
          <p:cNvPr id="148" name="Lato Client il nostro browser si ritrova a ricevere, dal server, pagine “popolate” da HTML e CSS.…"/>
          <p:cNvSpPr txBox="1"/>
          <p:nvPr/>
        </p:nvSpPr>
        <p:spPr>
          <a:xfrm>
            <a:off x="1236497" y="10241629"/>
            <a:ext cx="22053999" cy="184020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defTabSz="584200">
              <a:defRPr b="0" sz="3800">
                <a:latin typeface="+mn-lt"/>
                <a:ea typeface="+mn-ea"/>
                <a:cs typeface="+mn-cs"/>
                <a:sym typeface="Helvetica Neue Medium"/>
              </a:defRPr>
            </a:pPr>
            <a:r>
              <a:t>Lato Client il nostro browser si ritrova a ricevere, dal server, pagine “popolate” da HTML e CSS. </a:t>
            </a:r>
          </a:p>
          <a:p>
            <a:pPr defTabSz="584200">
              <a:defRPr b="0" sz="3800">
                <a:latin typeface="+mn-lt"/>
                <a:ea typeface="+mn-ea"/>
                <a:cs typeface="+mn-cs"/>
                <a:sym typeface="Helvetica Neue Medium"/>
              </a:defRPr>
            </a:pPr>
            <a:r>
              <a:t>Andiamo a vedere cosa sono. </a:t>
            </a:r>
          </a:p>
        </p:txBody>
      </p:sp>
      <p:pic>
        <p:nvPicPr>
          <p:cNvPr id="149" name="unnamed.png" descr="unnamed.png"/>
          <p:cNvPicPr>
            <a:picLocks noChangeAspect="1"/>
          </p:cNvPicPr>
          <p:nvPr/>
        </p:nvPicPr>
        <p:blipFill>
          <a:blip r:embed="rId3">
            <a:extLst/>
          </a:blip>
          <a:stretch>
            <a:fillRect/>
          </a:stretch>
        </p:blipFill>
        <p:spPr>
          <a:xfrm>
            <a:off x="3504362" y="3953800"/>
            <a:ext cx="5329934" cy="5329933"/>
          </a:xfrm>
          <a:prstGeom prst="rect">
            <a:avLst/>
          </a:prstGeom>
          <a:ln w="12700">
            <a:miter lim="400000"/>
          </a:ln>
        </p:spPr>
      </p:pic>
      <p:sp>
        <p:nvSpPr>
          <p:cNvPr id="150" name="Linea"/>
          <p:cNvSpPr/>
          <p:nvPr/>
        </p:nvSpPr>
        <p:spPr>
          <a:xfrm flipV="1">
            <a:off x="8981017" y="5967114"/>
            <a:ext cx="3005815" cy="21542"/>
          </a:xfrm>
          <a:prstGeom prst="line">
            <a:avLst/>
          </a:prstGeom>
          <a:ln w="88900">
            <a:solidFill>
              <a:schemeClr val="accent4">
                <a:hueOff val="-1081314"/>
                <a:satOff val="4338"/>
                <a:lumOff val="-8931"/>
              </a:schemeClr>
            </a:solidFill>
            <a:miter lim="400000"/>
            <a:tailEnd type="triangle"/>
          </a:ln>
        </p:spPr>
        <p:txBody>
          <a:bodyPr lIns="71437" tIns="71437" rIns="71437" bIns="71437" anchor="ctr"/>
          <a:lstStyle/>
          <a:p>
            <a:pPr>
              <a:defRPr b="0" sz="3000">
                <a:solidFill>
                  <a:srgbClr val="FFFFFF"/>
                </a:solidFill>
                <a:latin typeface="+mn-lt"/>
                <a:ea typeface="+mn-ea"/>
                <a:cs typeface="+mn-cs"/>
                <a:sym typeface="Helvetica Neue Medium"/>
              </a:defRPr>
            </a:pPr>
          </a:p>
        </p:txBody>
      </p:sp>
      <p:sp>
        <p:nvSpPr>
          <p:cNvPr id="151" name="Linea"/>
          <p:cNvSpPr/>
          <p:nvPr/>
        </p:nvSpPr>
        <p:spPr>
          <a:xfrm flipH="1">
            <a:off x="8982233" y="7492586"/>
            <a:ext cx="3003063" cy="1"/>
          </a:xfrm>
          <a:prstGeom prst="line">
            <a:avLst/>
          </a:prstGeom>
          <a:ln w="88900">
            <a:solidFill>
              <a:schemeClr val="accent4">
                <a:hueOff val="-1081314"/>
                <a:satOff val="4338"/>
                <a:lumOff val="-8931"/>
              </a:schemeClr>
            </a:solidFill>
            <a:miter lim="400000"/>
            <a:tailEnd type="triangle"/>
          </a:ln>
        </p:spPr>
        <p:txBody>
          <a:bodyPr lIns="71437" tIns="71437" rIns="71437" bIns="71437" anchor="ctr"/>
          <a:lstStyle/>
          <a:p>
            <a:pPr>
              <a:defRPr b="0" sz="3000">
                <a:solidFill>
                  <a:srgbClr val="FFFFFF"/>
                </a:solidFill>
                <a:latin typeface="+mn-lt"/>
                <a:ea typeface="+mn-ea"/>
                <a:cs typeface="+mn-cs"/>
                <a:sym typeface="Helvetica Neue Medium"/>
              </a:defRPr>
            </a:pPr>
          </a:p>
        </p:txBody>
      </p:sp>
    </p:spTree>
  </p:cSld>
  <p:clrMapOvr>
    <a:masterClrMapping/>
  </p:clrMapOvr>
  <p:transition xmlns:p14="http://schemas.microsoft.com/office/powerpoint/2010/main" spd="med" advClick="1"/>
</p:sld>
</file>

<file path=ppt/slides/slide1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3" name="Contesto"/>
          <p:cNvSpPr txBox="1"/>
          <p:nvPr>
            <p:ph type="title" idx="4294967295"/>
          </p:nvPr>
        </p:nvSpPr>
        <p:spPr>
          <a:xfrm>
            <a:off x="300727" y="246815"/>
            <a:ext cx="19678951" cy="1450811"/>
          </a:xfrm>
          <a:prstGeom prst="rect">
            <a:avLst/>
          </a:prstGeom>
        </p:spPr>
        <p:txBody>
          <a:bodyPr lIns="50800" tIns="50800" rIns="50800" bIns="50800"/>
          <a:lstStyle>
            <a:lvl1pPr defTabSz="566674">
              <a:defRPr sz="8827"/>
            </a:lvl1pPr>
          </a:lstStyle>
          <a:p>
            <a:pPr/>
            <a:r>
              <a:t>Contesto</a:t>
            </a:r>
          </a:p>
        </p:txBody>
      </p:sp>
      <p:pic>
        <p:nvPicPr>
          <p:cNvPr id="154" name="html_css.png" descr="html_css.png"/>
          <p:cNvPicPr>
            <a:picLocks noChangeAspect="1"/>
          </p:cNvPicPr>
          <p:nvPr/>
        </p:nvPicPr>
        <p:blipFill>
          <a:blip r:embed="rId2">
            <a:extLst/>
          </a:blip>
          <a:srcRect l="0" t="0" r="57832" b="0"/>
          <a:stretch>
            <a:fillRect/>
          </a:stretch>
        </p:blipFill>
        <p:spPr>
          <a:xfrm>
            <a:off x="10986749" y="2487930"/>
            <a:ext cx="2553543" cy="3500234"/>
          </a:xfrm>
          <a:prstGeom prst="rect">
            <a:avLst/>
          </a:prstGeom>
          <a:ln w="12700">
            <a:miter lim="400000"/>
          </a:ln>
        </p:spPr>
      </p:pic>
      <p:sp>
        <p:nvSpPr>
          <p:cNvPr id="155" name="HTML è l’acronimo di HyperText Markup Language (“Linguaggio di contrassegno per gli Ipertesti”) e non è un linguaggio di programmazione. Si tratta invece di un linguaggio di markup (di ‘contrassegno’ o ‘di marcatura’), che permette di indicare come disporre gli elementi all’interno di una pagina.…"/>
          <p:cNvSpPr txBox="1"/>
          <p:nvPr/>
        </p:nvSpPr>
        <p:spPr>
          <a:xfrm>
            <a:off x="3360369" y="6778276"/>
            <a:ext cx="17806255" cy="4801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just" defTabSz="584200">
              <a:defRPr b="0" sz="3800">
                <a:latin typeface="+mn-lt"/>
                <a:ea typeface="+mn-ea"/>
                <a:cs typeface="+mn-cs"/>
                <a:sym typeface="Helvetica Neue Medium"/>
              </a:defRPr>
            </a:pPr>
            <a:r>
              <a:t>HTML è l’acronimo di HyperText Markup Language (“Linguaggio di contrassegno per gli Ipertesti”) e </a:t>
            </a:r>
            <a:r>
              <a:rPr u="sng"/>
              <a:t>non è un linguaggio di programmazione</a:t>
            </a:r>
            <a:r>
              <a:t>. Si tratta invece di un linguaggio di markup (di ‘contrassegno’ o ‘di marcatura’), che </a:t>
            </a:r>
            <a:r>
              <a:rPr u="sng"/>
              <a:t>permette di indicare </a:t>
            </a:r>
            <a:r>
              <a:rPr b="1" u="sng">
                <a:latin typeface="Helvetica Neue"/>
                <a:ea typeface="Helvetica Neue"/>
                <a:cs typeface="Helvetica Neue"/>
                <a:sym typeface="Helvetica Neue"/>
              </a:rPr>
              <a:t>come</a:t>
            </a:r>
            <a:r>
              <a:rPr u="sng"/>
              <a:t> disporre gli elementi all’interno di una pagina</a:t>
            </a:r>
            <a:r>
              <a:t>.</a:t>
            </a:r>
          </a:p>
          <a:p>
            <a:pPr algn="just" defTabSz="584200">
              <a:defRPr b="0" sz="3800">
                <a:latin typeface="+mn-lt"/>
                <a:ea typeface="+mn-ea"/>
                <a:cs typeface="+mn-cs"/>
                <a:sym typeface="Helvetica Neue Medium"/>
              </a:defRPr>
            </a:pPr>
          </a:p>
          <a:p>
            <a:pPr algn="just" defTabSz="584200">
              <a:defRPr b="0" sz="3800">
                <a:latin typeface="+mn-lt"/>
                <a:ea typeface="+mn-ea"/>
                <a:cs typeface="+mn-cs"/>
                <a:sym typeface="Helvetica Neue Medium"/>
              </a:defRPr>
            </a:pPr>
            <a:r>
              <a:t>Queste indicazioni vengono date attraverso degli appositi marcatori, detti tag (‘etichette’), che hanno la caratteristica di essere inclusi tra parentesi angolari (ad es, </a:t>
            </a:r>
            <a:r>
              <a:rPr>
                <a:latin typeface="Courier New"/>
                <a:ea typeface="Courier New"/>
                <a:cs typeface="Courier New"/>
                <a:sym typeface="Courier New"/>
              </a:rPr>
              <a:t>&lt;img&gt;</a:t>
            </a:r>
            <a:r>
              <a:t> è il segnaposto di un’immagine).</a:t>
            </a:r>
          </a:p>
        </p:txBody>
      </p:sp>
    </p:spTree>
  </p:cSld>
  <p:clrMapOvr>
    <a:masterClrMapping/>
  </p:clrMapOvr>
  <p:transition xmlns:p14="http://schemas.microsoft.com/office/powerpoint/2010/main" spd="med" advClick="1"/>
</p:sld>
</file>

<file path=ppt/slides/slide1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7" name="Contesto"/>
          <p:cNvSpPr txBox="1"/>
          <p:nvPr>
            <p:ph type="title" idx="4294967295"/>
          </p:nvPr>
        </p:nvSpPr>
        <p:spPr>
          <a:xfrm>
            <a:off x="300727" y="246815"/>
            <a:ext cx="19678951" cy="1450811"/>
          </a:xfrm>
          <a:prstGeom prst="rect">
            <a:avLst/>
          </a:prstGeom>
        </p:spPr>
        <p:txBody>
          <a:bodyPr lIns="50800" tIns="50800" rIns="50800" bIns="50800"/>
          <a:lstStyle>
            <a:lvl1pPr defTabSz="566674">
              <a:defRPr sz="8827"/>
            </a:lvl1pPr>
          </a:lstStyle>
          <a:p>
            <a:pPr/>
            <a:r>
              <a:t>Contesto</a:t>
            </a:r>
          </a:p>
        </p:txBody>
      </p:sp>
      <p:pic>
        <p:nvPicPr>
          <p:cNvPr id="158" name="Immagine" descr="Immagine"/>
          <p:cNvPicPr>
            <a:picLocks noChangeAspect="1"/>
          </p:cNvPicPr>
          <p:nvPr/>
        </p:nvPicPr>
        <p:blipFill>
          <a:blip r:embed="rId2">
            <a:extLst/>
          </a:blip>
          <a:stretch>
            <a:fillRect/>
          </a:stretch>
        </p:blipFill>
        <p:spPr>
          <a:xfrm>
            <a:off x="733250" y="2084544"/>
            <a:ext cx="9067265" cy="11562394"/>
          </a:xfrm>
          <a:prstGeom prst="rect">
            <a:avLst/>
          </a:prstGeom>
          <a:ln w="12700">
            <a:miter lim="400000"/>
          </a:ln>
        </p:spPr>
      </p:pic>
      <p:pic>
        <p:nvPicPr>
          <p:cNvPr id="159" name="Schermata 2017-12-01 alle 10.32.11.png" descr="Schermata 2017-12-01 alle 10.32.11.png"/>
          <p:cNvPicPr>
            <a:picLocks noChangeAspect="1"/>
          </p:cNvPicPr>
          <p:nvPr/>
        </p:nvPicPr>
        <p:blipFill>
          <a:blip r:embed="rId3">
            <a:extLst/>
          </a:blip>
          <a:stretch>
            <a:fillRect/>
          </a:stretch>
        </p:blipFill>
        <p:spPr>
          <a:xfrm>
            <a:off x="9488714" y="5241484"/>
            <a:ext cx="12736393" cy="5248514"/>
          </a:xfrm>
          <a:prstGeom prst="rect">
            <a:avLst/>
          </a:prstGeom>
          <a:ln w="12700">
            <a:miter lim="400000"/>
          </a:ln>
        </p:spPr>
      </p:pic>
    </p:spTree>
  </p:cSld>
  <p:clrMapOvr>
    <a:masterClrMapping/>
  </p:clrMapOvr>
  <p:transition xmlns:p14="http://schemas.microsoft.com/office/powerpoint/2010/main" spd="med" advClick="1"/>
</p:sld>
</file>

<file path=ppt/slides/slide1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1" name="Contesto"/>
          <p:cNvSpPr txBox="1"/>
          <p:nvPr>
            <p:ph type="title" idx="4294967295"/>
          </p:nvPr>
        </p:nvSpPr>
        <p:spPr>
          <a:xfrm>
            <a:off x="300727" y="246815"/>
            <a:ext cx="19678951" cy="1450811"/>
          </a:xfrm>
          <a:prstGeom prst="rect">
            <a:avLst/>
          </a:prstGeom>
        </p:spPr>
        <p:txBody>
          <a:bodyPr lIns="50800" tIns="50800" rIns="50800" bIns="50800"/>
          <a:lstStyle>
            <a:lvl1pPr defTabSz="566674">
              <a:defRPr sz="8827"/>
            </a:lvl1pPr>
          </a:lstStyle>
          <a:p>
            <a:pPr/>
            <a:r>
              <a:t>Contesto</a:t>
            </a:r>
          </a:p>
        </p:txBody>
      </p:sp>
      <p:pic>
        <p:nvPicPr>
          <p:cNvPr id="162" name="html_css.png" descr="html_css.png"/>
          <p:cNvPicPr>
            <a:picLocks noChangeAspect="1"/>
          </p:cNvPicPr>
          <p:nvPr/>
        </p:nvPicPr>
        <p:blipFill>
          <a:blip r:embed="rId2">
            <a:extLst/>
          </a:blip>
          <a:srcRect l="57743" t="0" r="89" b="0"/>
          <a:stretch>
            <a:fillRect/>
          </a:stretch>
        </p:blipFill>
        <p:spPr>
          <a:xfrm>
            <a:off x="10986749" y="2487930"/>
            <a:ext cx="2553543" cy="3500234"/>
          </a:xfrm>
          <a:prstGeom prst="rect">
            <a:avLst/>
          </a:prstGeom>
          <a:ln w="12700">
            <a:miter lim="400000"/>
          </a:ln>
        </p:spPr>
      </p:pic>
      <p:sp>
        <p:nvSpPr>
          <p:cNvPr id="163" name="Una volta si tendeva a mettere tutto nella pagina html. Attualmente, proprio per i pattern, che ci indicano di dividere chiaramente le responsabilità delle pagine, si utilizzano anche i CSS.…"/>
          <p:cNvSpPr txBox="1"/>
          <p:nvPr/>
        </p:nvSpPr>
        <p:spPr>
          <a:xfrm>
            <a:off x="3360369" y="6778276"/>
            <a:ext cx="17806255" cy="476120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just" defTabSz="584200">
              <a:defRPr b="0" sz="3800">
                <a:latin typeface="+mn-lt"/>
                <a:ea typeface="+mn-ea"/>
                <a:cs typeface="+mn-cs"/>
                <a:sym typeface="Helvetica Neue Medium"/>
              </a:defRPr>
            </a:pPr>
            <a:r>
              <a:t>Una volta si tendeva a mettere tutto nella pagina html. Attualmente, proprio per i pattern, che ci indicano di dividere chiaramente le responsabilità delle pagine, si utilizzano anche i CSS. </a:t>
            </a:r>
          </a:p>
          <a:p>
            <a:pPr algn="just" defTabSz="584200">
              <a:defRPr b="0" sz="3800">
                <a:latin typeface="+mn-lt"/>
                <a:ea typeface="+mn-ea"/>
                <a:cs typeface="+mn-cs"/>
                <a:sym typeface="Helvetica Neue Medium"/>
              </a:defRPr>
            </a:pPr>
          </a:p>
          <a:p>
            <a:pPr algn="just" defTabSz="584200">
              <a:defRPr b="0" sz="3800">
                <a:latin typeface="+mn-lt"/>
                <a:ea typeface="+mn-ea"/>
                <a:cs typeface="+mn-cs"/>
                <a:sym typeface="Helvetica Neue Medium"/>
              </a:defRPr>
            </a:pPr>
            <a:r>
              <a:t>CSS o “fogli di stile”. Si tratta di una serie di regole che permettono di definire l’aspetto (lo stile) che devono assumere gli elementi sulla pagina. Dimensioni, colori, animazioni, ogni caratteristica visuale può essere manipolata.</a:t>
            </a:r>
          </a:p>
        </p:txBody>
      </p:sp>
      <p:pic>
        <p:nvPicPr>
          <p:cNvPr id="164" name="Immagine" descr="Immagine"/>
          <p:cNvPicPr>
            <a:picLocks noChangeAspect="1"/>
          </p:cNvPicPr>
          <p:nvPr/>
        </p:nvPicPr>
        <p:blipFill>
          <a:blip r:embed="rId3">
            <a:extLst/>
          </a:blip>
          <a:stretch>
            <a:fillRect/>
          </a:stretch>
        </p:blipFill>
        <p:spPr>
          <a:xfrm>
            <a:off x="7685975" y="11109763"/>
            <a:ext cx="9155043" cy="2656759"/>
          </a:xfrm>
          <a:prstGeom prst="rect">
            <a:avLst/>
          </a:prstGeom>
          <a:ln w="12700">
            <a:miter lim="400000"/>
          </a:ln>
        </p:spPr>
      </p:pic>
    </p:spTree>
  </p:cSld>
  <p:clrMapOvr>
    <a:masterClrMapping/>
  </p:clrMapOvr>
  <p:transition xmlns:p14="http://schemas.microsoft.com/office/powerpoint/2010/main" spd="med" advClick="1"/>
</p:sld>
</file>

<file path=ppt/slides/slide1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6" name="Contesto"/>
          <p:cNvSpPr txBox="1"/>
          <p:nvPr>
            <p:ph type="title" idx="4294967295"/>
          </p:nvPr>
        </p:nvSpPr>
        <p:spPr>
          <a:xfrm>
            <a:off x="300727" y="246815"/>
            <a:ext cx="19678951" cy="1450811"/>
          </a:xfrm>
          <a:prstGeom prst="rect">
            <a:avLst/>
          </a:prstGeom>
        </p:spPr>
        <p:txBody>
          <a:bodyPr lIns="50800" tIns="50800" rIns="50800" bIns="50800"/>
          <a:lstStyle>
            <a:lvl1pPr defTabSz="566674">
              <a:defRPr sz="8827"/>
            </a:lvl1pPr>
          </a:lstStyle>
          <a:p>
            <a:pPr/>
            <a:r>
              <a:t>Contesto</a:t>
            </a:r>
          </a:p>
        </p:txBody>
      </p:sp>
      <p:pic>
        <p:nvPicPr>
          <p:cNvPr id="167" name="Schermata 2017-12-01 alle 10.41.15.png" descr="Schermata 2017-12-01 alle 10.41.15.png"/>
          <p:cNvPicPr>
            <a:picLocks noChangeAspect="1"/>
          </p:cNvPicPr>
          <p:nvPr/>
        </p:nvPicPr>
        <p:blipFill>
          <a:blip r:embed="rId2">
            <a:extLst/>
          </a:blip>
          <a:stretch>
            <a:fillRect/>
          </a:stretch>
        </p:blipFill>
        <p:spPr>
          <a:xfrm>
            <a:off x="3989778" y="2487930"/>
            <a:ext cx="16547437" cy="11089233"/>
          </a:xfrm>
          <a:prstGeom prst="rect">
            <a:avLst/>
          </a:prstGeom>
          <a:ln w="12700">
            <a:miter lim="400000"/>
          </a:ln>
        </p:spPr>
      </p:pic>
    </p:spTree>
  </p:cSld>
  <p:clrMapOvr>
    <a:masterClrMapping/>
  </p:clrMapOvr>
  <p:transition xmlns:p14="http://schemas.microsoft.com/office/powerpoint/2010/main" spd="med" advClick="1"/>
</p:sld>
</file>

<file path=ppt/slides/slide1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69" name="Immagine" descr="Immagine"/>
          <p:cNvPicPr>
            <a:picLocks noChangeAspect="1"/>
          </p:cNvPicPr>
          <p:nvPr/>
        </p:nvPicPr>
        <p:blipFill>
          <a:blip r:embed="rId2">
            <a:extLst/>
          </a:blip>
          <a:srcRect l="13523" t="0" r="13523" b="0"/>
          <a:stretch>
            <a:fillRect/>
          </a:stretch>
        </p:blipFill>
        <p:spPr>
          <a:xfrm>
            <a:off x="10986749" y="2487930"/>
            <a:ext cx="2553543" cy="3500234"/>
          </a:xfrm>
          <a:prstGeom prst="rect">
            <a:avLst/>
          </a:prstGeom>
          <a:ln w="12700">
            <a:miter lim="400000"/>
          </a:ln>
        </p:spPr>
      </p:pic>
      <p:sp>
        <p:nvSpPr>
          <p:cNvPr id="170" name="Contesto"/>
          <p:cNvSpPr txBox="1"/>
          <p:nvPr>
            <p:ph type="title" idx="4294967295"/>
          </p:nvPr>
        </p:nvSpPr>
        <p:spPr>
          <a:xfrm>
            <a:off x="300727" y="246815"/>
            <a:ext cx="19678951" cy="1450811"/>
          </a:xfrm>
          <a:prstGeom prst="rect">
            <a:avLst/>
          </a:prstGeom>
        </p:spPr>
        <p:txBody>
          <a:bodyPr lIns="50800" tIns="50800" rIns="50800" bIns="50800"/>
          <a:lstStyle>
            <a:lvl1pPr defTabSz="566674">
              <a:defRPr sz="8827"/>
            </a:lvl1pPr>
          </a:lstStyle>
          <a:p>
            <a:pPr/>
            <a:r>
              <a:t>Contesto</a:t>
            </a:r>
          </a:p>
        </p:txBody>
      </p:sp>
      <p:sp>
        <p:nvSpPr>
          <p:cNvPr id="171" name="Anche se non lo vedremo, perchè esula dai nostri interessi, è importante sapere che, attualmente, le applicazioni Web vengono realizzate prevalentemente attraverso un stack che comprende, oltre a CSS e HTML, anche JavaScript.…"/>
          <p:cNvSpPr txBox="1"/>
          <p:nvPr/>
        </p:nvSpPr>
        <p:spPr>
          <a:xfrm>
            <a:off x="2790242" y="6152997"/>
            <a:ext cx="18803516" cy="651380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just" defTabSz="584200">
              <a:defRPr b="0" sz="3800">
                <a:latin typeface="+mn-lt"/>
                <a:ea typeface="+mn-ea"/>
                <a:cs typeface="+mn-cs"/>
                <a:sym typeface="Helvetica Neue Medium"/>
              </a:defRPr>
            </a:pPr>
            <a:r>
              <a:t>Anche se non lo vedremo, perchè esula dai nostri interessi, è importante sapere che, attualmente, le applicazioni Web vengono realizzate prevalentemente attraverso un stack che comprende, oltre a CSS e HTML, anche JavaScript.</a:t>
            </a:r>
          </a:p>
          <a:p>
            <a:pPr algn="just" defTabSz="584200">
              <a:defRPr b="0" sz="3800">
                <a:latin typeface="+mn-lt"/>
                <a:ea typeface="+mn-ea"/>
                <a:cs typeface="+mn-cs"/>
                <a:sym typeface="Helvetica Neue Medium"/>
              </a:defRPr>
            </a:pPr>
            <a:br/>
            <a:r>
              <a:t>JavaScript è un linguaggio di programmazione che consente di manipolare veramente qualunque cosa nella pagina HTML: lo stile, i contenuti della pagina, ma soprattutto l’interazione con l’utente. Ci permette di creare la logica dell’interfaccia utente (o anche di una applicazione) e di sfruttare le API messe a disposizione dal browser: dalla gestione del mouse al touch, dalla manipolazione delle immagini, alle richieste di dati dinamiche alla gestione di dati in locale.</a:t>
            </a:r>
          </a:p>
        </p:txBody>
      </p:sp>
    </p:spTree>
  </p:cSld>
  <p:clrMapOvr>
    <a:masterClrMapping/>
  </p:clrMapOvr>
  <p:transition xmlns:p14="http://schemas.microsoft.com/office/powerpoint/2010/main" spd="med" advClick="1"/>
</p:sld>
</file>

<file path=ppt/slides/slide1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3" name="Contesto"/>
          <p:cNvSpPr txBox="1"/>
          <p:nvPr>
            <p:ph type="title" idx="4294967295"/>
          </p:nvPr>
        </p:nvSpPr>
        <p:spPr>
          <a:xfrm>
            <a:off x="300727" y="246815"/>
            <a:ext cx="19678951" cy="1450811"/>
          </a:xfrm>
          <a:prstGeom prst="rect">
            <a:avLst/>
          </a:prstGeom>
        </p:spPr>
        <p:txBody>
          <a:bodyPr lIns="50800" tIns="50800" rIns="50800" bIns="50800"/>
          <a:lstStyle>
            <a:lvl1pPr defTabSz="566674">
              <a:defRPr sz="8827"/>
            </a:lvl1pPr>
          </a:lstStyle>
          <a:p>
            <a:pPr/>
            <a:r>
              <a:t>Contesto</a:t>
            </a:r>
          </a:p>
        </p:txBody>
      </p:sp>
      <p:sp>
        <p:nvSpPr>
          <p:cNvPr id="174" name="Da quando Tim Berners Lee, nel 1991, ha definito la prima versione del linguaggio, fino ai giorni nostri, HTML ha continuato ad evolversi fino a maturare nello standard HTML 5.…"/>
          <p:cNvSpPr txBox="1"/>
          <p:nvPr/>
        </p:nvSpPr>
        <p:spPr>
          <a:xfrm>
            <a:off x="2861739" y="5489806"/>
            <a:ext cx="18803515" cy="826640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just" defTabSz="584200">
              <a:defRPr b="0" sz="3800">
                <a:latin typeface="+mn-lt"/>
                <a:ea typeface="+mn-ea"/>
                <a:cs typeface="+mn-cs"/>
                <a:sym typeface="Helvetica Neue Medium"/>
              </a:defRPr>
            </a:pPr>
          </a:p>
          <a:p>
            <a:pPr algn="just" defTabSz="584200">
              <a:defRPr b="0" sz="3800">
                <a:latin typeface="+mn-lt"/>
                <a:ea typeface="+mn-ea"/>
                <a:cs typeface="+mn-cs"/>
                <a:sym typeface="Helvetica Neue Medium"/>
              </a:defRPr>
            </a:pPr>
            <a:r>
              <a:t>Da quando Tim Berners Lee, nel 1991, ha definito la prima versione del linguaggio, fino ai giorni nostri, HTML ha continuato ad evolversi fino a maturare nello standard HTML 5.</a:t>
            </a:r>
          </a:p>
          <a:p>
            <a:pPr algn="just" defTabSz="584200">
              <a:defRPr b="0" sz="3800">
                <a:latin typeface="+mn-lt"/>
                <a:ea typeface="+mn-ea"/>
                <a:cs typeface="+mn-cs"/>
                <a:sym typeface="Helvetica Neue Medium"/>
              </a:defRPr>
            </a:pPr>
          </a:p>
          <a:p>
            <a:pPr algn="just" defTabSz="584200">
              <a:defRPr b="0" sz="3800">
                <a:latin typeface="+mn-lt"/>
                <a:ea typeface="+mn-ea"/>
                <a:cs typeface="+mn-cs"/>
                <a:sym typeface="Helvetica Neue Medium"/>
              </a:defRPr>
            </a:pPr>
            <a:r>
              <a:t>Il secondo rilascio delle specifiche (HTML 2) è stato pubblicato dallo IEFT nel 1995, mentre già stava nascendo il W3C: </a:t>
            </a:r>
            <a:r>
              <a:rPr b="1">
                <a:latin typeface="Helvetica Neue"/>
                <a:ea typeface="Helvetica Neue"/>
                <a:cs typeface="Helvetica Neue"/>
                <a:sym typeface="Helvetica Neue"/>
              </a:rPr>
              <a:t>World Wide Web Consortium </a:t>
            </a:r>
            <a:r>
              <a:t>l’organizzazione fondata dallo stesso Berners Lee con CERN e MIT, che oggi vede coinvolti numerosi istituti universitari e i più importanti attori tecnologici sulla scena mondiale come Apple, Microsoft, Google, Facebook, IBM, Adobe, e moltissimi altri.</a:t>
            </a:r>
          </a:p>
          <a:p>
            <a:pPr algn="just" defTabSz="584200">
              <a:defRPr b="0" sz="3800">
                <a:latin typeface="+mn-lt"/>
                <a:ea typeface="+mn-ea"/>
                <a:cs typeface="+mn-cs"/>
                <a:sym typeface="Helvetica Neue Medium"/>
              </a:defRPr>
            </a:pPr>
          </a:p>
          <a:p>
            <a:pPr algn="just" defTabSz="584200">
              <a:defRPr b="0" sz="3800">
                <a:latin typeface="+mn-lt"/>
                <a:ea typeface="+mn-ea"/>
                <a:cs typeface="+mn-cs"/>
                <a:sym typeface="Helvetica Neue Medium"/>
              </a:defRPr>
            </a:pPr>
            <a:r>
              <a:t>Una delle migliori fonti da cui attingere per testare e/o imparare HTML, CSS e qualsiasi tecnologia legata al web è infatti il sito </a:t>
            </a:r>
            <a:r>
              <a:rPr u="sng">
                <a:hlinkClick r:id="rId2" invalidUrl="" action="" tgtFrame="" tooltip="" history="1" highlightClick="0" endSnd="0"/>
              </a:rPr>
              <a:t>www.w3schools.com</a:t>
            </a:r>
          </a:p>
        </p:txBody>
      </p:sp>
      <p:pic>
        <p:nvPicPr>
          <p:cNvPr id="175" name="Immagine" descr="Immagine"/>
          <p:cNvPicPr>
            <a:picLocks noChangeAspect="1"/>
          </p:cNvPicPr>
          <p:nvPr/>
        </p:nvPicPr>
        <p:blipFill>
          <a:blip r:embed="rId3">
            <a:extLst/>
          </a:blip>
          <a:stretch>
            <a:fillRect/>
          </a:stretch>
        </p:blipFill>
        <p:spPr>
          <a:xfrm>
            <a:off x="9390490" y="2276914"/>
            <a:ext cx="5746012" cy="3907289"/>
          </a:xfrm>
          <a:prstGeom prst="rect">
            <a:avLst/>
          </a:prstGeom>
          <a:ln w="12700">
            <a:miter lim="400000"/>
          </a:ln>
        </p:spPr>
      </p:pic>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5" name="Contesto"/>
          <p:cNvSpPr txBox="1"/>
          <p:nvPr>
            <p:ph type="title" idx="4294967295"/>
          </p:nvPr>
        </p:nvSpPr>
        <p:spPr>
          <a:xfrm>
            <a:off x="300727" y="246815"/>
            <a:ext cx="19678951" cy="1450811"/>
          </a:xfrm>
          <a:prstGeom prst="rect">
            <a:avLst/>
          </a:prstGeom>
        </p:spPr>
        <p:txBody>
          <a:bodyPr lIns="50800" tIns="50800" rIns="50800" bIns="50800"/>
          <a:lstStyle>
            <a:lvl1pPr defTabSz="566674">
              <a:defRPr sz="8827"/>
            </a:lvl1pPr>
          </a:lstStyle>
          <a:p>
            <a:pPr/>
            <a:r>
              <a:t>Contesto</a:t>
            </a:r>
          </a:p>
        </p:txBody>
      </p:sp>
      <p:sp>
        <p:nvSpPr>
          <p:cNvPr id="96" name="Cosa avete visto fino ad oggi:"/>
          <p:cNvSpPr txBox="1"/>
          <p:nvPr/>
        </p:nvSpPr>
        <p:spPr>
          <a:xfrm>
            <a:off x="582586" y="2487930"/>
            <a:ext cx="22053999" cy="67180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defTabSz="584200">
              <a:defRPr b="0" sz="3800">
                <a:latin typeface="+mn-lt"/>
                <a:ea typeface="+mn-ea"/>
                <a:cs typeface="+mn-cs"/>
                <a:sym typeface="Helvetica Neue Medium"/>
              </a:defRPr>
            </a:lvl1pPr>
          </a:lstStyle>
          <a:p>
            <a:pPr/>
            <a:r>
              <a:t>Cosa avete visto fino ad oggi: </a:t>
            </a:r>
          </a:p>
        </p:txBody>
      </p:sp>
      <p:pic>
        <p:nvPicPr>
          <p:cNvPr id="97" name="Client-server-model.svg.png" descr="Client-server-model.svg.png"/>
          <p:cNvPicPr>
            <a:picLocks noChangeAspect="1"/>
          </p:cNvPicPr>
          <p:nvPr/>
        </p:nvPicPr>
        <p:blipFill>
          <a:blip r:embed="rId2">
            <a:extLst/>
          </a:blip>
          <a:stretch>
            <a:fillRect/>
          </a:stretch>
        </p:blipFill>
        <p:spPr>
          <a:xfrm>
            <a:off x="2060447" y="4535250"/>
            <a:ext cx="9093491" cy="5456095"/>
          </a:xfrm>
          <a:prstGeom prst="rect">
            <a:avLst/>
          </a:prstGeom>
          <a:ln w="12700">
            <a:miter lim="400000"/>
          </a:ln>
        </p:spPr>
      </p:pic>
      <p:pic>
        <p:nvPicPr>
          <p:cNvPr id="98" name="Schermata 2017-11-30 alle 16.59.02.png" descr="Schermata 2017-11-30 alle 16.59.02.png"/>
          <p:cNvPicPr>
            <a:picLocks noChangeAspect="1"/>
          </p:cNvPicPr>
          <p:nvPr/>
        </p:nvPicPr>
        <p:blipFill>
          <a:blip r:embed="rId3">
            <a:extLst/>
          </a:blip>
          <a:stretch>
            <a:fillRect/>
          </a:stretch>
        </p:blipFill>
        <p:spPr>
          <a:xfrm>
            <a:off x="13198347" y="5053373"/>
            <a:ext cx="7594601" cy="5054601"/>
          </a:xfrm>
          <a:prstGeom prst="rect">
            <a:avLst/>
          </a:prstGeom>
          <a:ln w="12700">
            <a:miter lim="400000"/>
          </a:ln>
        </p:spPr>
      </p:pic>
    </p:spTree>
  </p:cSld>
  <p:clrMapOvr>
    <a:masterClrMapping/>
  </p:clrMapOvr>
  <p:transition xmlns:p14="http://schemas.microsoft.com/office/powerpoint/2010/main" spd="med" advClick="1"/>
</p:sld>
</file>

<file path=ppt/slides/slide2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7" name="Rettangolo 7"/>
          <p:cNvSpPr txBox="1"/>
          <p:nvPr/>
        </p:nvSpPr>
        <p:spPr>
          <a:xfrm>
            <a:off x="1287968" y="2576177"/>
            <a:ext cx="20215800" cy="35077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defTabSz="914400">
              <a:defRPr sz="7000">
                <a:solidFill>
                  <a:srgbClr val="004463"/>
                </a:solidFill>
                <a:latin typeface="Calibri"/>
                <a:ea typeface="Calibri"/>
                <a:cs typeface="Calibri"/>
                <a:sym typeface="Calibri"/>
              </a:defRPr>
            </a:pPr>
            <a:r>
              <a:t>Per eventuali dubbi e/o chiarimenti, scrivere a: </a:t>
            </a:r>
          </a:p>
          <a:p>
            <a:pPr defTabSz="914400">
              <a:defRPr i="1" sz="7000">
                <a:solidFill>
                  <a:srgbClr val="004463"/>
                </a:solidFill>
                <a:latin typeface="Calibri"/>
                <a:ea typeface="Calibri"/>
                <a:cs typeface="Calibri"/>
                <a:sym typeface="Calibri"/>
              </a:defRPr>
            </a:pPr>
          </a:p>
          <a:p>
            <a:pPr defTabSz="914400">
              <a:defRPr i="1" sz="9000">
                <a:solidFill>
                  <a:srgbClr val="004463"/>
                </a:solidFill>
                <a:latin typeface="Calibri"/>
                <a:ea typeface="Calibri"/>
                <a:cs typeface="Calibri"/>
                <a:sym typeface="Calibri"/>
              </a:defRPr>
            </a:pPr>
            <a:r>
              <a:t>paolo.lo.giudice@unirc.it</a:t>
            </a:r>
          </a:p>
        </p:txBody>
      </p:sp>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0" name="Contesto"/>
          <p:cNvSpPr txBox="1"/>
          <p:nvPr>
            <p:ph type="title" idx="4294967295"/>
          </p:nvPr>
        </p:nvSpPr>
        <p:spPr>
          <a:xfrm>
            <a:off x="300727" y="246815"/>
            <a:ext cx="19678951" cy="1450811"/>
          </a:xfrm>
          <a:prstGeom prst="rect">
            <a:avLst/>
          </a:prstGeom>
        </p:spPr>
        <p:txBody>
          <a:bodyPr lIns="50800" tIns="50800" rIns="50800" bIns="50800"/>
          <a:lstStyle>
            <a:lvl1pPr defTabSz="566674">
              <a:defRPr sz="8827"/>
            </a:lvl1pPr>
          </a:lstStyle>
          <a:p>
            <a:pPr/>
            <a:r>
              <a:t>Contesto</a:t>
            </a:r>
          </a:p>
        </p:txBody>
      </p:sp>
      <p:sp>
        <p:nvSpPr>
          <p:cNvPr id="101" name="Cosa vedremo durante questa lezione:"/>
          <p:cNvSpPr txBox="1"/>
          <p:nvPr/>
        </p:nvSpPr>
        <p:spPr>
          <a:xfrm>
            <a:off x="582586" y="2487930"/>
            <a:ext cx="22053999" cy="67180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defTabSz="584200">
              <a:defRPr b="0" sz="3800">
                <a:latin typeface="+mn-lt"/>
                <a:ea typeface="+mn-ea"/>
                <a:cs typeface="+mn-cs"/>
                <a:sym typeface="Helvetica Neue Medium"/>
              </a:defRPr>
            </a:lvl1pPr>
          </a:lstStyle>
          <a:p>
            <a:pPr/>
            <a:r>
              <a:t>Cosa vedremo durante questa lezione: </a:t>
            </a:r>
          </a:p>
        </p:txBody>
      </p:sp>
      <p:pic>
        <p:nvPicPr>
          <p:cNvPr id="102" name="Client-server-model.svg.png" descr="Client-server-model.svg.png"/>
          <p:cNvPicPr>
            <a:picLocks noChangeAspect="1"/>
          </p:cNvPicPr>
          <p:nvPr/>
        </p:nvPicPr>
        <p:blipFill>
          <a:blip r:embed="rId2">
            <a:extLst/>
          </a:blip>
          <a:stretch>
            <a:fillRect/>
          </a:stretch>
        </p:blipFill>
        <p:spPr>
          <a:xfrm>
            <a:off x="2060447" y="4535250"/>
            <a:ext cx="9093491" cy="5456095"/>
          </a:xfrm>
          <a:prstGeom prst="rect">
            <a:avLst/>
          </a:prstGeom>
          <a:ln w="12700">
            <a:miter lim="400000"/>
          </a:ln>
        </p:spPr>
      </p:pic>
      <p:pic>
        <p:nvPicPr>
          <p:cNvPr id="103" name="Schermata 2017-11-30 alle 16.59.02.png" descr="Schermata 2017-11-30 alle 16.59.02.png"/>
          <p:cNvPicPr>
            <a:picLocks noChangeAspect="1"/>
          </p:cNvPicPr>
          <p:nvPr/>
        </p:nvPicPr>
        <p:blipFill>
          <a:blip r:embed="rId3">
            <a:extLst/>
          </a:blip>
          <a:stretch>
            <a:fillRect/>
          </a:stretch>
        </p:blipFill>
        <p:spPr>
          <a:xfrm>
            <a:off x="13198347" y="5053373"/>
            <a:ext cx="7594601" cy="5054601"/>
          </a:xfrm>
          <a:prstGeom prst="rect">
            <a:avLst/>
          </a:prstGeom>
          <a:ln w="12700">
            <a:miter lim="400000"/>
          </a:ln>
        </p:spPr>
      </p:pic>
      <p:sp>
        <p:nvSpPr>
          <p:cNvPr id="104" name="Rettangolo arrotondato"/>
          <p:cNvSpPr/>
          <p:nvPr/>
        </p:nvSpPr>
        <p:spPr>
          <a:xfrm>
            <a:off x="15877584" y="5661654"/>
            <a:ext cx="2236129" cy="3838039"/>
          </a:xfrm>
          <a:prstGeom prst="roundRect">
            <a:avLst>
              <a:gd name="adj" fmla="val 7088"/>
            </a:avLst>
          </a:prstGeom>
          <a:ln w="88900">
            <a:solidFill>
              <a:schemeClr val="accent4">
                <a:hueOff val="-1081314"/>
                <a:satOff val="4338"/>
                <a:lumOff val="-8931"/>
              </a:schemeClr>
            </a:solidFill>
            <a:miter lim="400000"/>
          </a:ln>
        </p:spPr>
        <p:txBody>
          <a:bodyPr lIns="71437" tIns="71437" rIns="71437" bIns="71437" anchor="ctr"/>
          <a:lstStyle/>
          <a:p>
            <a:pPr>
              <a:defRPr b="0" sz="3000">
                <a:solidFill>
                  <a:srgbClr val="FFFFFF"/>
                </a:solidFill>
                <a:latin typeface="+mn-lt"/>
                <a:ea typeface="+mn-ea"/>
                <a:cs typeface="+mn-cs"/>
                <a:sym typeface="Helvetica Neue Medium"/>
              </a:defRPr>
            </a:pPr>
          </a:p>
        </p:txBody>
      </p:sp>
      <p:sp>
        <p:nvSpPr>
          <p:cNvPr id="105" name="Rettangolo arrotondato"/>
          <p:cNvSpPr/>
          <p:nvPr/>
        </p:nvSpPr>
        <p:spPr>
          <a:xfrm>
            <a:off x="8772596" y="5661654"/>
            <a:ext cx="2236129" cy="3838039"/>
          </a:xfrm>
          <a:prstGeom prst="roundRect">
            <a:avLst>
              <a:gd name="adj" fmla="val 7088"/>
            </a:avLst>
          </a:prstGeom>
          <a:ln w="88900">
            <a:solidFill>
              <a:schemeClr val="accent4">
                <a:hueOff val="-1081314"/>
                <a:satOff val="4338"/>
                <a:lumOff val="-8931"/>
              </a:schemeClr>
            </a:solidFill>
            <a:miter lim="400000"/>
          </a:ln>
        </p:spPr>
        <p:txBody>
          <a:bodyPr lIns="71437" tIns="71437" rIns="71437" bIns="71437" anchor="ctr"/>
          <a:lstStyle/>
          <a:p>
            <a:pPr>
              <a:defRPr b="0" sz="3000">
                <a:solidFill>
                  <a:srgbClr val="FFFFFF"/>
                </a:solidFill>
                <a:latin typeface="+mn-lt"/>
                <a:ea typeface="+mn-ea"/>
                <a:cs typeface="+mn-cs"/>
                <a:sym typeface="Helvetica Neue Medium"/>
              </a:defRPr>
            </a:pPr>
          </a:p>
        </p:txBody>
      </p:sp>
      <p:sp>
        <p:nvSpPr>
          <p:cNvPr id="106" name="Quella che vi è stata proposta è una versione molto semplificata dell’architettura. Ed anche quella che presentiamo oggi è ben lontana dall’essere una visione esaustiva. I server, infatti, hanno un’architettura estremamente complessa."/>
          <p:cNvSpPr txBox="1"/>
          <p:nvPr/>
        </p:nvSpPr>
        <p:spPr>
          <a:xfrm>
            <a:off x="1236497" y="11366862"/>
            <a:ext cx="22053999" cy="184020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just" defTabSz="584200">
              <a:defRPr b="0" sz="3800">
                <a:latin typeface="+mn-lt"/>
                <a:ea typeface="+mn-ea"/>
                <a:cs typeface="+mn-cs"/>
                <a:sym typeface="Helvetica Neue Medium"/>
              </a:defRPr>
            </a:lvl1pPr>
          </a:lstStyle>
          <a:p>
            <a:pPr/>
            <a:r>
              <a:t>Quella che vi è stata proposta è una versione molto semplificata dell’architettura. Ed anche quella che presentiamo oggi è ben lontana dall’essere una visione esaustiva. I server, infatti, hanno un’architettura estremamente complessa. </a:t>
            </a:r>
          </a:p>
        </p:txBody>
      </p:sp>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8" name="Contesto"/>
          <p:cNvSpPr txBox="1"/>
          <p:nvPr>
            <p:ph type="title" idx="4294967295"/>
          </p:nvPr>
        </p:nvSpPr>
        <p:spPr>
          <a:xfrm>
            <a:off x="300727" y="246815"/>
            <a:ext cx="19678951" cy="1450811"/>
          </a:xfrm>
          <a:prstGeom prst="rect">
            <a:avLst/>
          </a:prstGeom>
        </p:spPr>
        <p:txBody>
          <a:bodyPr lIns="50800" tIns="50800" rIns="50800" bIns="50800"/>
          <a:lstStyle>
            <a:lvl1pPr defTabSz="566674">
              <a:defRPr sz="8827"/>
            </a:lvl1pPr>
          </a:lstStyle>
          <a:p>
            <a:pPr/>
            <a:r>
              <a:t>Contesto</a:t>
            </a:r>
          </a:p>
        </p:txBody>
      </p:sp>
      <p:pic>
        <p:nvPicPr>
          <p:cNvPr id="109" name="internet-web_server_working.jpg" descr="internet-web_server_working.jpg"/>
          <p:cNvPicPr>
            <a:picLocks noChangeAspect="1"/>
          </p:cNvPicPr>
          <p:nvPr/>
        </p:nvPicPr>
        <p:blipFill>
          <a:blip r:embed="rId2">
            <a:extLst/>
          </a:blip>
          <a:stretch>
            <a:fillRect/>
          </a:stretch>
        </p:blipFill>
        <p:spPr>
          <a:xfrm>
            <a:off x="5284044" y="3596263"/>
            <a:ext cx="13815912" cy="7968821"/>
          </a:xfrm>
          <a:prstGeom prst="rect">
            <a:avLst/>
          </a:prstGeom>
          <a:ln w="12700">
            <a:miter lim="400000"/>
          </a:ln>
        </p:spPr>
      </p:pic>
      <p:sp>
        <p:nvSpPr>
          <p:cNvPr id="110" name="Differenza tra web server e application server:"/>
          <p:cNvSpPr txBox="1"/>
          <p:nvPr/>
        </p:nvSpPr>
        <p:spPr>
          <a:xfrm>
            <a:off x="582586" y="2487930"/>
            <a:ext cx="22053999" cy="67180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defTabSz="584200">
              <a:defRPr b="0" sz="3800">
                <a:latin typeface="+mn-lt"/>
                <a:ea typeface="+mn-ea"/>
                <a:cs typeface="+mn-cs"/>
                <a:sym typeface="Helvetica Neue Medium"/>
              </a:defRPr>
            </a:lvl1pPr>
          </a:lstStyle>
          <a:p>
            <a:pPr/>
            <a:r>
              <a:t>Differenza tra web server e application server: </a:t>
            </a:r>
          </a:p>
        </p:txBody>
      </p:sp>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2" name="Contesto"/>
          <p:cNvSpPr txBox="1"/>
          <p:nvPr>
            <p:ph type="title" idx="4294967295"/>
          </p:nvPr>
        </p:nvSpPr>
        <p:spPr>
          <a:xfrm>
            <a:off x="300727" y="246815"/>
            <a:ext cx="19678951" cy="1450811"/>
          </a:xfrm>
          <a:prstGeom prst="rect">
            <a:avLst/>
          </a:prstGeom>
        </p:spPr>
        <p:txBody>
          <a:bodyPr lIns="50800" tIns="50800" rIns="50800" bIns="50800"/>
          <a:lstStyle>
            <a:lvl1pPr defTabSz="566674">
              <a:defRPr sz="8827"/>
            </a:lvl1pPr>
          </a:lstStyle>
          <a:p>
            <a:pPr/>
            <a:r>
              <a:t>Contesto</a:t>
            </a:r>
          </a:p>
        </p:txBody>
      </p:sp>
      <p:pic>
        <p:nvPicPr>
          <p:cNvPr id="113" name="MVCWebApplication.png" descr="MVCWebApplication.png"/>
          <p:cNvPicPr>
            <a:picLocks noChangeAspect="1"/>
          </p:cNvPicPr>
          <p:nvPr/>
        </p:nvPicPr>
        <p:blipFill>
          <a:blip r:embed="rId2">
            <a:extLst/>
          </a:blip>
          <a:srcRect l="37719" t="0" r="0" b="0"/>
          <a:stretch>
            <a:fillRect/>
          </a:stretch>
        </p:blipFill>
        <p:spPr>
          <a:xfrm>
            <a:off x="4832945" y="3490397"/>
            <a:ext cx="14718172" cy="10157836"/>
          </a:xfrm>
          <a:prstGeom prst="rect">
            <a:avLst/>
          </a:prstGeom>
          <a:ln w="12700">
            <a:miter lim="400000"/>
          </a:ln>
        </p:spPr>
      </p:pic>
      <p:sp>
        <p:nvSpPr>
          <p:cNvPr id="114" name="Un esempio di Application server, nella sua versione base, potrebbe essere:"/>
          <p:cNvSpPr txBox="1"/>
          <p:nvPr/>
        </p:nvSpPr>
        <p:spPr>
          <a:xfrm>
            <a:off x="582586" y="2487930"/>
            <a:ext cx="22053999" cy="67180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defTabSz="584200">
              <a:defRPr b="0" sz="3800">
                <a:latin typeface="+mn-lt"/>
                <a:ea typeface="+mn-ea"/>
                <a:cs typeface="+mn-cs"/>
                <a:sym typeface="Helvetica Neue Medium"/>
              </a:defRPr>
            </a:lvl1pPr>
          </a:lstStyle>
          <a:p>
            <a:pPr/>
            <a:r>
              <a:t>Un esempio di Application server, nella sua versione base, potrebbe essere: </a:t>
            </a:r>
          </a:p>
        </p:txBody>
      </p:sp>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6" name="Contesto"/>
          <p:cNvSpPr txBox="1"/>
          <p:nvPr>
            <p:ph type="title" idx="4294967295"/>
          </p:nvPr>
        </p:nvSpPr>
        <p:spPr>
          <a:xfrm>
            <a:off x="300727" y="246815"/>
            <a:ext cx="19678951" cy="1450811"/>
          </a:xfrm>
          <a:prstGeom prst="rect">
            <a:avLst/>
          </a:prstGeom>
        </p:spPr>
        <p:txBody>
          <a:bodyPr lIns="50800" tIns="50800" rIns="50800" bIns="50800"/>
          <a:lstStyle>
            <a:lvl1pPr defTabSz="566674">
              <a:defRPr sz="8827"/>
            </a:lvl1pPr>
          </a:lstStyle>
          <a:p>
            <a:pPr/>
            <a:r>
              <a:t>Contesto</a:t>
            </a:r>
          </a:p>
        </p:txBody>
      </p:sp>
      <p:sp>
        <p:nvSpPr>
          <p:cNvPr id="117" name="Questa divisione in 3 livelli è dovuta ai PATTERN:"/>
          <p:cNvSpPr txBox="1"/>
          <p:nvPr/>
        </p:nvSpPr>
        <p:spPr>
          <a:xfrm>
            <a:off x="1165001" y="2487930"/>
            <a:ext cx="22053999" cy="67180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defTabSz="584200">
              <a:defRPr b="0" sz="3800">
                <a:latin typeface="+mn-lt"/>
                <a:ea typeface="+mn-ea"/>
                <a:cs typeface="+mn-cs"/>
                <a:sym typeface="Helvetica Neue Medium"/>
              </a:defRPr>
            </a:lvl1pPr>
          </a:lstStyle>
          <a:p>
            <a:pPr/>
            <a:r>
              <a:t>Questa divisione in 3 livelli è dovuta ai PATTERN: </a:t>
            </a:r>
          </a:p>
        </p:txBody>
      </p:sp>
      <p:pic>
        <p:nvPicPr>
          <p:cNvPr id="118" name="pattern.png" descr="pattern.png"/>
          <p:cNvPicPr>
            <a:picLocks noChangeAspect="1"/>
          </p:cNvPicPr>
          <p:nvPr/>
        </p:nvPicPr>
        <p:blipFill>
          <a:blip r:embed="rId2">
            <a:extLst/>
          </a:blip>
          <a:stretch>
            <a:fillRect/>
          </a:stretch>
        </p:blipFill>
        <p:spPr>
          <a:xfrm>
            <a:off x="6364414" y="3791630"/>
            <a:ext cx="11798165" cy="8678207"/>
          </a:xfrm>
          <a:prstGeom prst="rect">
            <a:avLst/>
          </a:prstGeom>
          <a:ln w="12700">
            <a:miter lim="400000"/>
          </a:ln>
        </p:spPr>
      </p:pic>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0" name="Contesto"/>
          <p:cNvSpPr txBox="1"/>
          <p:nvPr>
            <p:ph type="title" idx="4294967295"/>
          </p:nvPr>
        </p:nvSpPr>
        <p:spPr>
          <a:xfrm>
            <a:off x="300727" y="246815"/>
            <a:ext cx="19678951" cy="1450811"/>
          </a:xfrm>
          <a:prstGeom prst="rect">
            <a:avLst/>
          </a:prstGeom>
        </p:spPr>
        <p:txBody>
          <a:bodyPr lIns="50800" tIns="50800" rIns="50800" bIns="50800"/>
          <a:lstStyle>
            <a:lvl1pPr defTabSz="566674">
              <a:defRPr sz="8827"/>
            </a:lvl1pPr>
          </a:lstStyle>
          <a:p>
            <a:pPr/>
            <a:r>
              <a:t>Contesto</a:t>
            </a:r>
          </a:p>
        </p:txBody>
      </p:sp>
      <p:sp>
        <p:nvSpPr>
          <p:cNvPr id="121" name="Ne esistono tantissime tipologie:…"/>
          <p:cNvSpPr txBox="1"/>
          <p:nvPr/>
        </p:nvSpPr>
        <p:spPr>
          <a:xfrm>
            <a:off x="1236497" y="2216624"/>
            <a:ext cx="22053999" cy="1118740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defTabSz="584200">
              <a:defRPr b="0" sz="3800">
                <a:latin typeface="+mn-lt"/>
                <a:ea typeface="+mn-ea"/>
                <a:cs typeface="+mn-cs"/>
                <a:sym typeface="Helvetica Neue Medium"/>
              </a:defRPr>
            </a:pPr>
            <a:r>
              <a:t>Ne esistono tantissime tipologie: </a:t>
            </a:r>
          </a:p>
          <a:p>
            <a:pPr defTabSz="584200">
              <a:defRPr b="0" sz="3800">
                <a:latin typeface="+mn-lt"/>
                <a:ea typeface="+mn-ea"/>
                <a:cs typeface="+mn-cs"/>
                <a:sym typeface="Helvetica Neue Medium"/>
              </a:defRPr>
            </a:pPr>
          </a:p>
          <a:p>
            <a:pPr algn="just" defTabSz="584200">
              <a:defRPr b="0" sz="3800">
                <a:latin typeface="+mn-lt"/>
                <a:ea typeface="+mn-ea"/>
                <a:cs typeface="+mn-cs"/>
                <a:sym typeface="Helvetica Neue Medium"/>
              </a:defRPr>
            </a:pPr>
            <a:r>
              <a:rPr i="1">
                <a:solidFill>
                  <a:schemeClr val="accent4">
                    <a:hueOff val="-1081314"/>
                    <a:satOff val="4338"/>
                    <a:lumOff val="-8931"/>
                  </a:schemeClr>
                </a:solidFill>
                <a:latin typeface="Helvetica Neue"/>
                <a:ea typeface="Helvetica Neue"/>
                <a:cs typeface="Helvetica Neue"/>
                <a:sym typeface="Helvetica Neue"/>
              </a:rPr>
              <a:t>Pattern architetturali</a:t>
            </a:r>
            <a:r>
              <a:t>: I pattern architetturali operano ad un livello diverso (e più ampio) rispetto ai design pattern, ed esprimono schemi di base per impostare l'organizzazione strutturale di un sistema software.</a:t>
            </a:r>
          </a:p>
          <a:p>
            <a:pPr algn="just" defTabSz="584200">
              <a:defRPr b="0" sz="3800">
                <a:latin typeface="+mn-lt"/>
                <a:ea typeface="+mn-ea"/>
                <a:cs typeface="+mn-cs"/>
                <a:sym typeface="Helvetica Neue Medium"/>
              </a:defRPr>
            </a:pPr>
            <a:r>
              <a:t>•	Model-View-Controller (abbreviato spesso in MVC), che consiste nel separare i componenti software che implementano il modello delle funzionalità di business (model), dai componenti che implementano la logica di presentazione (view) e da quelli di controllo che tali funzionalità utilizzano (controller).</a:t>
            </a:r>
          </a:p>
          <a:p>
            <a:pPr algn="just" defTabSz="584200">
              <a:defRPr b="0" sz="3800">
                <a:latin typeface="+mn-lt"/>
                <a:ea typeface="+mn-ea"/>
                <a:cs typeface="+mn-cs"/>
                <a:sym typeface="Helvetica Neue Medium"/>
              </a:defRPr>
            </a:pPr>
            <a:r>
              <a:t>•	DAO (Data Access Object) è un pattern architetturale per la gestione della persistenza: si tratta fondamentalmente di una classecon relativi metodi che rappresenta un'entità tabellare di un RDBMS.</a:t>
            </a:r>
          </a:p>
          <a:p>
            <a:pPr algn="just" defTabSz="584200">
              <a:defRPr b="0" sz="3800">
                <a:latin typeface="+mn-lt"/>
                <a:ea typeface="+mn-ea"/>
                <a:cs typeface="+mn-cs"/>
                <a:sym typeface="Helvetica Neue Medium"/>
              </a:defRPr>
            </a:pPr>
            <a:r>
              <a:rPr i="1">
                <a:solidFill>
                  <a:schemeClr val="accent4">
                    <a:hueOff val="-1081314"/>
                    <a:satOff val="4338"/>
                    <a:lumOff val="-8931"/>
                  </a:schemeClr>
                </a:solidFill>
                <a:latin typeface="Helvetica Neue"/>
                <a:ea typeface="Helvetica Neue"/>
                <a:cs typeface="Helvetica Neue"/>
                <a:sym typeface="Helvetica Neue"/>
              </a:rPr>
              <a:t>Pattern di Metologia</a:t>
            </a:r>
            <a:r>
              <a:t>: ci indicano il modo giusto di procedere per essere sicuri di produrre del codice mantenibile e “pulito”. A questa categoria appartiene in particolare: </a:t>
            </a:r>
            <a:br/>
            <a:r>
              <a:t>•	</a:t>
            </a:r>
            <a:r>
              <a:rPr u="sng"/>
              <a:t>Responsibility</a:t>
            </a:r>
            <a:r>
              <a:t>, ossia "identificare chiaramente e dividere la responsabilità" assegnata a ciascun oggetto o componente del sistema, è il pattern metodologico basilare indicato nel libro Design Patterns.</a:t>
            </a:r>
          </a:p>
          <a:p>
            <a:pPr algn="just" defTabSz="584200">
              <a:defRPr b="0" sz="3800">
                <a:latin typeface="+mn-lt"/>
                <a:ea typeface="+mn-ea"/>
                <a:cs typeface="+mn-cs"/>
                <a:sym typeface="Helvetica Neue Medium"/>
              </a:defRPr>
            </a:pPr>
            <a:r>
              <a:rPr i="1">
                <a:solidFill>
                  <a:schemeClr val="accent4">
                    <a:hueOff val="-1081314"/>
                    <a:satOff val="4338"/>
                    <a:lumOff val="-8931"/>
                  </a:schemeClr>
                </a:solidFill>
                <a:latin typeface="Helvetica Neue"/>
                <a:ea typeface="Helvetica Neue"/>
                <a:cs typeface="Helvetica Neue"/>
                <a:sym typeface="Helvetica Neue"/>
              </a:rPr>
              <a:t>Pattern di Concorrenza</a:t>
            </a:r>
            <a:r>
              <a:t>: gestiscono la programmazione concorrente</a:t>
            </a:r>
          </a:p>
        </p:txBody>
      </p:sp>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3" name="Contesto"/>
          <p:cNvSpPr txBox="1"/>
          <p:nvPr>
            <p:ph type="title" idx="4294967295"/>
          </p:nvPr>
        </p:nvSpPr>
        <p:spPr>
          <a:xfrm>
            <a:off x="300727" y="246815"/>
            <a:ext cx="19678951" cy="1450811"/>
          </a:xfrm>
          <a:prstGeom prst="rect">
            <a:avLst/>
          </a:prstGeom>
        </p:spPr>
        <p:txBody>
          <a:bodyPr lIns="50800" tIns="50800" rIns="50800" bIns="50800"/>
          <a:lstStyle>
            <a:lvl1pPr defTabSz="566674">
              <a:defRPr sz="8827"/>
            </a:lvl1pPr>
          </a:lstStyle>
          <a:p>
            <a:pPr/>
            <a:r>
              <a:t>Contesto</a:t>
            </a:r>
          </a:p>
        </p:txBody>
      </p:sp>
      <p:pic>
        <p:nvPicPr>
          <p:cNvPr id="124" name="MVCWebApplication.png" descr="MVCWebApplication.png"/>
          <p:cNvPicPr>
            <a:picLocks noChangeAspect="1"/>
          </p:cNvPicPr>
          <p:nvPr/>
        </p:nvPicPr>
        <p:blipFill>
          <a:blip r:embed="rId2">
            <a:extLst/>
          </a:blip>
          <a:srcRect l="37719" t="0" r="0" b="0"/>
          <a:stretch>
            <a:fillRect/>
          </a:stretch>
        </p:blipFill>
        <p:spPr>
          <a:xfrm>
            <a:off x="4832945" y="3490397"/>
            <a:ext cx="14718172" cy="10157836"/>
          </a:xfrm>
          <a:prstGeom prst="rect">
            <a:avLst/>
          </a:prstGeom>
          <a:ln w="12700">
            <a:miter lim="400000"/>
          </a:ln>
        </p:spPr>
      </p:pic>
      <p:sp>
        <p:nvSpPr>
          <p:cNvPr id="125" name="Un esempio di Application server, nella sua versione base, potrebbe essere:"/>
          <p:cNvSpPr txBox="1"/>
          <p:nvPr/>
        </p:nvSpPr>
        <p:spPr>
          <a:xfrm>
            <a:off x="582586" y="2487930"/>
            <a:ext cx="22053999" cy="67180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defTabSz="584200">
              <a:defRPr b="0" sz="3800">
                <a:latin typeface="+mn-lt"/>
                <a:ea typeface="+mn-ea"/>
                <a:cs typeface="+mn-cs"/>
                <a:sym typeface="Helvetica Neue Medium"/>
              </a:defRPr>
            </a:lvl1pPr>
          </a:lstStyle>
          <a:p>
            <a:pPr/>
            <a:r>
              <a:t>Un esempio di Application server, nella sua versione base, potrebbe essere: </a:t>
            </a:r>
          </a:p>
        </p:txBody>
      </p:sp>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7" name="Contesto"/>
          <p:cNvSpPr txBox="1"/>
          <p:nvPr>
            <p:ph type="title" idx="4294967295"/>
          </p:nvPr>
        </p:nvSpPr>
        <p:spPr>
          <a:xfrm>
            <a:off x="300727" y="246815"/>
            <a:ext cx="19678951" cy="1450811"/>
          </a:xfrm>
          <a:prstGeom prst="rect">
            <a:avLst/>
          </a:prstGeom>
        </p:spPr>
        <p:txBody>
          <a:bodyPr lIns="50800" tIns="50800" rIns="50800" bIns="50800"/>
          <a:lstStyle>
            <a:lvl1pPr defTabSz="566674">
              <a:defRPr sz="8827"/>
            </a:lvl1pPr>
          </a:lstStyle>
          <a:p>
            <a:pPr/>
            <a:r>
              <a:t>Contesto</a:t>
            </a:r>
          </a:p>
        </p:txBody>
      </p:sp>
      <p:sp>
        <p:nvSpPr>
          <p:cNvPr id="128" name="La versione con “solo” 3 livelli vista prima è in realtà semplificata."/>
          <p:cNvSpPr txBox="1"/>
          <p:nvPr/>
        </p:nvSpPr>
        <p:spPr>
          <a:xfrm>
            <a:off x="1165001" y="2276914"/>
            <a:ext cx="22053999" cy="125600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defTabSz="584200">
              <a:defRPr b="0" sz="3800">
                <a:latin typeface="+mn-lt"/>
                <a:ea typeface="+mn-ea"/>
                <a:cs typeface="+mn-cs"/>
                <a:sym typeface="Helvetica Neue Medium"/>
              </a:defRPr>
            </a:lvl1pPr>
          </a:lstStyle>
          <a:p>
            <a:pPr/>
            <a:r>
              <a:t>La versione con “solo” 3 livelli vista prima è in realtà semplificata. </a:t>
            </a:r>
          </a:p>
        </p:txBody>
      </p:sp>
      <p:pic>
        <p:nvPicPr>
          <p:cNvPr id="129" name="ITF_Arch.jpg" descr="ITF_Arch.jpg"/>
          <p:cNvPicPr>
            <a:picLocks noChangeAspect="1"/>
          </p:cNvPicPr>
          <p:nvPr/>
        </p:nvPicPr>
        <p:blipFill>
          <a:blip r:embed="rId2">
            <a:extLst/>
          </a:blip>
          <a:stretch>
            <a:fillRect/>
          </a:stretch>
        </p:blipFill>
        <p:spPr>
          <a:xfrm>
            <a:off x="8351318" y="3162588"/>
            <a:ext cx="7824356" cy="10237378"/>
          </a:xfrm>
          <a:prstGeom prst="rect">
            <a:avLst/>
          </a:prstGeom>
          <a:ln w="12700">
            <a:miter lim="400000"/>
          </a:ln>
        </p:spPr>
      </p:pic>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71437" tIns="71437" rIns="71437" bIns="71437" numCol="1" spcCol="38100" rtlCol="0" anchor="ctr" upright="0">
        <a:spAutoFit/>
      </a:bodyPr>
      <a:lstStyle>
        <a:defPPr marL="0" marR="0" indent="0" algn="ctr" defTabSz="821531" rtl="0" fontAlgn="auto" latinLnBrk="0" hangingPunct="0">
          <a:lnSpc>
            <a:spcPct val="100000"/>
          </a:lnSpc>
          <a:spcBef>
            <a:spcPts val="0"/>
          </a:spcBef>
          <a:spcAft>
            <a:spcPts val="0"/>
          </a:spcAft>
          <a:buClrTx/>
          <a:buSzTx/>
          <a:buFontTx/>
          <a:buNone/>
          <a:tabLst/>
          <a:defRPr b="0" baseline="0" cap="none" i="0" spc="0" strike="noStrike" sz="3000" u="none" kumimoji="0" normalizeH="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upright="0">
        <a:spAutoFit/>
      </a:bodyPr>
      <a:lstStyle>
        <a:defPPr marL="0" marR="0" indent="0" algn="ctr" defTabSz="821531" rtl="0" fontAlgn="auto" latinLnBrk="0" hangingPunct="0">
          <a:lnSpc>
            <a:spcPct val="100000"/>
          </a:lnSpc>
          <a:spcBef>
            <a:spcPts val="0"/>
          </a:spcBef>
          <a:spcAft>
            <a:spcPts val="0"/>
          </a:spcAft>
          <a:buClrTx/>
          <a:buSzTx/>
          <a:buFontTx/>
          <a:buNone/>
          <a:tabLst/>
          <a:defRPr b="1" baseline="0" cap="none" i="0" spc="0" strike="noStrike" sz="3200" u="none" kumimoji="0" normalizeH="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71437" tIns="71437" rIns="71437" bIns="71437" numCol="1" spcCol="38100" rtlCol="0" anchor="ctr" upright="0">
        <a:spAutoFit/>
      </a:bodyPr>
      <a:lstStyle>
        <a:defPPr marL="0" marR="0" indent="0" algn="ctr" defTabSz="821531" rtl="0" fontAlgn="auto" latinLnBrk="0" hangingPunct="0">
          <a:lnSpc>
            <a:spcPct val="100000"/>
          </a:lnSpc>
          <a:spcBef>
            <a:spcPts val="0"/>
          </a:spcBef>
          <a:spcAft>
            <a:spcPts val="0"/>
          </a:spcAft>
          <a:buClrTx/>
          <a:buSzTx/>
          <a:buFontTx/>
          <a:buNone/>
          <a:tabLst/>
          <a:defRPr b="0" baseline="0" cap="none" i="0" spc="0" strike="noStrike" sz="3000" u="none" kumimoji="0" normalizeH="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upright="0">
        <a:spAutoFit/>
      </a:bodyPr>
      <a:lstStyle>
        <a:defPPr marL="0" marR="0" indent="0" algn="ctr" defTabSz="821531" rtl="0" fontAlgn="auto" latinLnBrk="0" hangingPunct="0">
          <a:lnSpc>
            <a:spcPct val="100000"/>
          </a:lnSpc>
          <a:spcBef>
            <a:spcPts val="0"/>
          </a:spcBef>
          <a:spcAft>
            <a:spcPts val="0"/>
          </a:spcAft>
          <a:buClrTx/>
          <a:buSzTx/>
          <a:buFontTx/>
          <a:buNone/>
          <a:tabLst/>
          <a:defRPr b="1" baseline="0" cap="none" i="0" spc="0" strike="noStrike" sz="3200" u="none" kumimoji="0" normalizeH="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