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lvl1pPr>
    <a:lvl2pPr marL="0" marR="0" indent="22860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lvl2pPr>
    <a:lvl3pPr marL="0" marR="0" indent="45720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lvl3pPr>
    <a:lvl4pPr marL="0" marR="0" indent="68580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lvl4pPr>
    <a:lvl5pPr marL="0" marR="0" indent="91440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lvl5pPr>
    <a:lvl6pPr marL="0" marR="0" indent="114300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lvl6pPr>
    <a:lvl7pPr marL="0" marR="0" indent="137160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lvl7pPr>
    <a:lvl8pPr marL="0" marR="0" indent="160020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lvl8pPr>
    <a:lvl9pPr marL="0" marR="0" indent="182880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hape 89"/>
          <p:cNvSpPr/>
          <p:nvPr>
            <p:ph type="sldImg"/>
          </p:nvPr>
        </p:nvSpPr>
        <p:spPr>
          <a:xfrm>
            <a:off x="1143000" y="685800"/>
            <a:ext cx="4572000" cy="3429000"/>
          </a:xfrm>
          <a:prstGeom prst="rect">
            <a:avLst/>
          </a:prstGeom>
        </p:spPr>
        <p:txBody>
          <a:bodyPr/>
          <a:lstStyle/>
          <a:p>
            <a:pPr/>
          </a:p>
        </p:txBody>
      </p:sp>
      <p:sp>
        <p:nvSpPr>
          <p:cNvPr id="90" name="Shape 9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pn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pn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pn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png"/></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showMasterPhAnim="1">
  <p:cSld name="Titolo e sottotitolo">
    <p:spTree>
      <p:nvGrpSpPr>
        <p:cNvPr id="1" name=""/>
        <p:cNvGrpSpPr/>
        <p:nvPr/>
      </p:nvGrpSpPr>
      <p:grpSpPr>
        <a:xfrm>
          <a:off x="0" y="0"/>
          <a:ext cx="0" cy="0"/>
          <a:chOff x="0" y="0"/>
          <a:chExt cx="0" cy="0"/>
        </a:xfrm>
      </p:grpSpPr>
      <p:sp>
        <p:nvSpPr>
          <p:cNvPr id="15" name="Titolo Testo"/>
          <p:cNvSpPr txBox="1"/>
          <p:nvPr>
            <p:ph type="title"/>
          </p:nvPr>
        </p:nvSpPr>
        <p:spPr>
          <a:xfrm>
            <a:off x="4833937" y="2303859"/>
            <a:ext cx="14716126" cy="4643438"/>
          </a:xfrm>
          <a:prstGeom prst="rect">
            <a:avLst/>
          </a:prstGeom>
        </p:spPr>
        <p:txBody>
          <a:bodyPr anchor="b"/>
          <a:lstStyle>
            <a:lvl1pPr algn="ctr">
              <a:defRPr>
                <a:solidFill>
                  <a:srgbClr val="000000"/>
                </a:solidFill>
              </a:defRPr>
            </a:lvl1pPr>
          </a:lstStyle>
          <a:p>
            <a:pPr/>
            <a:r>
              <a:t>Titolo Testo</a:t>
            </a:r>
          </a:p>
        </p:txBody>
      </p:sp>
      <p:sp>
        <p:nvSpPr>
          <p:cNvPr id="16" name="Corpo livello uno…"/>
          <p:cNvSpPr txBox="1"/>
          <p:nvPr>
            <p:ph type="body" sz="quarter" idx="1"/>
          </p:nvPr>
        </p:nvSpPr>
        <p:spPr>
          <a:xfrm>
            <a:off x="4833937" y="7090171"/>
            <a:ext cx="14716126" cy="1589486"/>
          </a:xfrm>
          <a:prstGeom prst="rect">
            <a:avLst/>
          </a:prstGeom>
        </p:spPr>
        <p:txBody>
          <a:bodyPr anchor="t"/>
          <a:lstStyle>
            <a:lvl1pPr marL="0" indent="0" algn="ctr">
              <a:spcBef>
                <a:spcPts val="0"/>
              </a:spcBef>
              <a:buSzTx/>
              <a:buNone/>
              <a:defRPr sz="5200"/>
            </a:lvl1pPr>
            <a:lvl2pPr marL="0" indent="228600" algn="ctr">
              <a:spcBef>
                <a:spcPts val="0"/>
              </a:spcBef>
              <a:buSzTx/>
              <a:buNone/>
              <a:defRPr sz="5200"/>
            </a:lvl2pPr>
            <a:lvl3pPr marL="0" indent="457200" algn="ctr">
              <a:spcBef>
                <a:spcPts val="0"/>
              </a:spcBef>
              <a:buSzTx/>
              <a:buNone/>
              <a:defRPr sz="5200"/>
            </a:lvl3pPr>
            <a:lvl4pPr marL="0" indent="685800" algn="ctr">
              <a:spcBef>
                <a:spcPts val="0"/>
              </a:spcBef>
              <a:buSzTx/>
              <a:buNone/>
              <a:defRPr sz="5200"/>
            </a:lvl4pPr>
            <a:lvl5pPr marL="0" indent="914400" algn="ctr">
              <a:spcBef>
                <a:spcPts val="0"/>
              </a:spcBef>
              <a:buSzTx/>
              <a:buNone/>
              <a:defRPr sz="5200"/>
            </a:lvl5pPr>
          </a:lstStyle>
          <a:p>
            <a:pPr/>
            <a:r>
              <a:t>Corpo livello uno</a:t>
            </a:r>
          </a:p>
          <a:p>
            <a:pPr lvl="1"/>
            <a:r>
              <a:t>Corpo livello due</a:t>
            </a:r>
          </a:p>
          <a:p>
            <a:pPr lvl="2"/>
            <a:r>
              <a:t>Corpo livello tre</a:t>
            </a:r>
          </a:p>
          <a:p>
            <a:pPr lvl="3"/>
            <a:r>
              <a:t>Corpo livello quattro</a:t>
            </a:r>
          </a:p>
          <a:p>
            <a:pPr lvl="4"/>
            <a:r>
              <a:t>Corpo livello cinque</a:t>
            </a:r>
          </a:p>
        </p:txBody>
      </p:sp>
      <p:pic>
        <p:nvPicPr>
          <p:cNvPr id="17" name="Immagine" descr="Immagine"/>
          <p:cNvPicPr>
            <a:picLocks noChangeAspect="1"/>
          </p:cNvPicPr>
          <p:nvPr/>
        </p:nvPicPr>
        <p:blipFill>
          <a:blip r:embed="rId2">
            <a:extLst/>
          </a:blip>
          <a:stretch>
            <a:fillRect/>
          </a:stretch>
        </p:blipFill>
        <p:spPr>
          <a:xfrm>
            <a:off x="70278" y="6104402"/>
            <a:ext cx="1419020" cy="8266350"/>
          </a:xfrm>
          <a:prstGeom prst="rect">
            <a:avLst/>
          </a:prstGeom>
          <a:ln w="12700">
            <a:miter lim="400000"/>
          </a:ln>
        </p:spPr>
      </p:pic>
      <p:pic>
        <p:nvPicPr>
          <p:cNvPr id="18" name="Immagine" descr="Immagine"/>
          <p:cNvPicPr>
            <a:picLocks noChangeAspect="1"/>
          </p:cNvPicPr>
          <p:nvPr/>
        </p:nvPicPr>
        <p:blipFill>
          <a:blip r:embed="rId3">
            <a:extLst/>
          </a:blip>
          <a:stretch>
            <a:fillRect/>
          </a:stretch>
        </p:blipFill>
        <p:spPr>
          <a:xfrm>
            <a:off x="20084567" y="3447498"/>
            <a:ext cx="4223519" cy="8266351"/>
          </a:xfrm>
          <a:prstGeom prst="rect">
            <a:avLst/>
          </a:prstGeom>
          <a:ln w="12700">
            <a:miter lim="400000"/>
          </a:ln>
        </p:spPr>
      </p:pic>
      <p:pic>
        <p:nvPicPr>
          <p:cNvPr id="19" name="Immagine" descr="Immagine"/>
          <p:cNvPicPr>
            <a:picLocks noChangeAspect="1"/>
          </p:cNvPicPr>
          <p:nvPr/>
        </p:nvPicPr>
        <p:blipFill>
          <a:blip r:embed="rId4">
            <a:extLst/>
          </a:blip>
          <a:stretch>
            <a:fillRect/>
          </a:stretch>
        </p:blipFill>
        <p:spPr>
          <a:xfrm>
            <a:off x="11433" y="3014053"/>
            <a:ext cx="24496306" cy="303361"/>
          </a:xfrm>
          <a:prstGeom prst="rect">
            <a:avLst/>
          </a:prstGeom>
          <a:ln w="12700">
            <a:miter lim="400000"/>
          </a:ln>
        </p:spPr>
      </p:pic>
      <p:pic>
        <p:nvPicPr>
          <p:cNvPr id="20" name="Immagine" descr="Immagine"/>
          <p:cNvPicPr>
            <a:picLocks noChangeAspect="1"/>
          </p:cNvPicPr>
          <p:nvPr/>
        </p:nvPicPr>
        <p:blipFill>
          <a:blip r:embed="rId5">
            <a:extLst/>
          </a:blip>
          <a:stretch>
            <a:fillRect/>
          </a:stretch>
        </p:blipFill>
        <p:spPr>
          <a:xfrm>
            <a:off x="17488740" y="20820"/>
            <a:ext cx="6841150" cy="2863149"/>
          </a:xfrm>
          <a:prstGeom prst="rect">
            <a:avLst/>
          </a:prstGeom>
          <a:ln w="12700">
            <a:miter lim="400000"/>
          </a:ln>
        </p:spPr>
      </p:pic>
      <p:sp>
        <p:nvSpPr>
          <p:cNvPr id="21" name="Numero diapositiva"/>
          <p:cNvSpPr txBox="1"/>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showMasterPhAnim="1">
  <p:cSld name="Corso e Argomento">
    <p:spTree>
      <p:nvGrpSpPr>
        <p:cNvPr id="1" name=""/>
        <p:cNvGrpSpPr/>
        <p:nvPr/>
      </p:nvGrpSpPr>
      <p:grpSpPr>
        <a:xfrm>
          <a:off x="0" y="0"/>
          <a:ext cx="0" cy="0"/>
          <a:chOff x="0" y="0"/>
          <a:chExt cx="0" cy="0"/>
        </a:xfrm>
      </p:grpSpPr>
      <p:sp>
        <p:nvSpPr>
          <p:cNvPr id="28" name="Corso di ….…"/>
          <p:cNvSpPr txBox="1"/>
          <p:nvPr/>
        </p:nvSpPr>
        <p:spPr>
          <a:xfrm>
            <a:off x="2871825" y="3708637"/>
            <a:ext cx="10550322" cy="323182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b">
            <a:normAutofit fontScale="100000" lnSpcReduction="0"/>
          </a:bodyPr>
          <a:lstStyle/>
          <a:p>
            <a:pPr algn="l">
              <a:defRPr b="0" sz="11200">
                <a:latin typeface="+mn-lt"/>
                <a:ea typeface="+mn-ea"/>
                <a:cs typeface="+mn-cs"/>
                <a:sym typeface="Helvetica Neue Medium"/>
              </a:defRPr>
            </a:pPr>
            <a:r>
              <a:t>Corso di ….</a:t>
            </a:r>
          </a:p>
          <a:p>
            <a:pPr algn="l">
              <a:defRPr b="0" sz="8200">
                <a:latin typeface="+mn-lt"/>
                <a:ea typeface="+mn-ea"/>
                <a:cs typeface="+mn-cs"/>
                <a:sym typeface="Helvetica Neue Medium"/>
              </a:defRPr>
            </a:pPr>
            <a:r>
              <a:t>A.A. 2017/2018</a:t>
            </a:r>
          </a:p>
        </p:txBody>
      </p:sp>
      <p:sp>
        <p:nvSpPr>
          <p:cNvPr id="29" name="Argomento"/>
          <p:cNvSpPr txBox="1"/>
          <p:nvPr/>
        </p:nvSpPr>
        <p:spPr>
          <a:xfrm>
            <a:off x="8318180" y="7331687"/>
            <a:ext cx="8584330" cy="195967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b">
            <a:normAutofit fontScale="100000" lnSpcReduction="0"/>
          </a:bodyPr>
          <a:lstStyle>
            <a:lvl1pPr algn="l">
              <a:defRPr b="0" sz="11200">
                <a:solidFill>
                  <a:srgbClr val="FF2600"/>
                </a:solidFill>
                <a:latin typeface="+mn-lt"/>
                <a:ea typeface="+mn-ea"/>
                <a:cs typeface="+mn-cs"/>
                <a:sym typeface="Helvetica Neue Medium"/>
              </a:defRPr>
            </a:lvl1pPr>
          </a:lstStyle>
          <a:p>
            <a:pPr/>
            <a:r>
              <a:t>Argomento</a:t>
            </a:r>
          </a:p>
        </p:txBody>
      </p:sp>
      <p:pic>
        <p:nvPicPr>
          <p:cNvPr id="30" name="Immagine" descr="Immagine"/>
          <p:cNvPicPr>
            <a:picLocks noChangeAspect="1"/>
          </p:cNvPicPr>
          <p:nvPr/>
        </p:nvPicPr>
        <p:blipFill>
          <a:blip r:embed="rId2">
            <a:extLst/>
          </a:blip>
          <a:stretch>
            <a:fillRect/>
          </a:stretch>
        </p:blipFill>
        <p:spPr>
          <a:xfrm>
            <a:off x="70278" y="6104402"/>
            <a:ext cx="1419020" cy="8266350"/>
          </a:xfrm>
          <a:prstGeom prst="rect">
            <a:avLst/>
          </a:prstGeom>
          <a:ln w="12700">
            <a:miter lim="400000"/>
          </a:ln>
        </p:spPr>
      </p:pic>
      <p:pic>
        <p:nvPicPr>
          <p:cNvPr id="31" name="Immagine" descr="Immagine"/>
          <p:cNvPicPr>
            <a:picLocks noChangeAspect="1"/>
          </p:cNvPicPr>
          <p:nvPr/>
        </p:nvPicPr>
        <p:blipFill>
          <a:blip r:embed="rId3">
            <a:extLst/>
          </a:blip>
          <a:stretch>
            <a:fillRect/>
          </a:stretch>
        </p:blipFill>
        <p:spPr>
          <a:xfrm>
            <a:off x="20084567" y="3447498"/>
            <a:ext cx="4223519" cy="8266351"/>
          </a:xfrm>
          <a:prstGeom prst="rect">
            <a:avLst/>
          </a:prstGeom>
          <a:ln w="12700">
            <a:miter lim="400000"/>
          </a:ln>
        </p:spPr>
      </p:pic>
      <p:pic>
        <p:nvPicPr>
          <p:cNvPr id="32" name="Immagine" descr="Immagine"/>
          <p:cNvPicPr>
            <a:picLocks noChangeAspect="1"/>
          </p:cNvPicPr>
          <p:nvPr/>
        </p:nvPicPr>
        <p:blipFill>
          <a:blip r:embed="rId4">
            <a:extLst/>
          </a:blip>
          <a:stretch>
            <a:fillRect/>
          </a:stretch>
        </p:blipFill>
        <p:spPr>
          <a:xfrm>
            <a:off x="11433" y="3014053"/>
            <a:ext cx="24496306" cy="303361"/>
          </a:xfrm>
          <a:prstGeom prst="rect">
            <a:avLst/>
          </a:prstGeom>
          <a:ln w="12700">
            <a:miter lim="400000"/>
          </a:ln>
        </p:spPr>
      </p:pic>
      <p:pic>
        <p:nvPicPr>
          <p:cNvPr id="33" name="Immagine" descr="Immagine"/>
          <p:cNvPicPr>
            <a:picLocks noChangeAspect="1"/>
          </p:cNvPicPr>
          <p:nvPr/>
        </p:nvPicPr>
        <p:blipFill>
          <a:blip r:embed="rId5">
            <a:extLst/>
          </a:blip>
          <a:stretch>
            <a:fillRect/>
          </a:stretch>
        </p:blipFill>
        <p:spPr>
          <a:xfrm>
            <a:off x="17488740" y="20820"/>
            <a:ext cx="6841150" cy="2863149"/>
          </a:xfrm>
          <a:prstGeom prst="rect">
            <a:avLst/>
          </a:prstGeom>
          <a:ln w="12700">
            <a:miter lim="400000"/>
          </a:ln>
        </p:spPr>
      </p:pic>
      <p:sp>
        <p:nvSpPr>
          <p:cNvPr id="34" name="Numero diapositiva"/>
          <p:cNvSpPr txBox="1"/>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showMasterPhAnim="1">
  <p:cSld name="Foto - Orizzontale">
    <p:spTree>
      <p:nvGrpSpPr>
        <p:cNvPr id="1" name=""/>
        <p:cNvGrpSpPr/>
        <p:nvPr/>
      </p:nvGrpSpPr>
      <p:grpSpPr>
        <a:xfrm>
          <a:off x="0" y="0"/>
          <a:ext cx="0" cy="0"/>
          <a:chOff x="0" y="0"/>
          <a:chExt cx="0" cy="0"/>
        </a:xfrm>
      </p:grpSpPr>
      <p:sp>
        <p:nvSpPr>
          <p:cNvPr id="41" name="Immagine"/>
          <p:cNvSpPr/>
          <p:nvPr>
            <p:ph type="pic" sz="quarter" idx="13"/>
          </p:nvPr>
        </p:nvSpPr>
        <p:spPr>
          <a:xfrm>
            <a:off x="7820080" y="3733884"/>
            <a:ext cx="8746922" cy="5295989"/>
          </a:xfrm>
          <a:prstGeom prst="rect">
            <a:avLst/>
          </a:prstGeom>
        </p:spPr>
        <p:txBody>
          <a:bodyPr lIns="91439" tIns="45719" rIns="91439" bIns="45719" anchor="t">
            <a:noAutofit/>
          </a:bodyPr>
          <a:lstStyle/>
          <a:p>
            <a:pPr/>
          </a:p>
        </p:txBody>
      </p:sp>
      <p:sp>
        <p:nvSpPr>
          <p:cNvPr id="42" name="Titolo Testo"/>
          <p:cNvSpPr txBox="1"/>
          <p:nvPr>
            <p:ph type="title"/>
          </p:nvPr>
        </p:nvSpPr>
        <p:spPr>
          <a:xfrm>
            <a:off x="4833937" y="9447609"/>
            <a:ext cx="14716126" cy="2000251"/>
          </a:xfrm>
          <a:prstGeom prst="rect">
            <a:avLst/>
          </a:prstGeom>
        </p:spPr>
        <p:txBody>
          <a:bodyPr anchor="b"/>
          <a:lstStyle>
            <a:lvl1pPr algn="ctr">
              <a:defRPr>
                <a:solidFill>
                  <a:srgbClr val="000000"/>
                </a:solidFill>
              </a:defRPr>
            </a:lvl1pPr>
          </a:lstStyle>
          <a:p>
            <a:pPr/>
            <a:r>
              <a:t>Titolo Testo</a:t>
            </a:r>
          </a:p>
        </p:txBody>
      </p:sp>
      <p:sp>
        <p:nvSpPr>
          <p:cNvPr id="43" name="Corpo livello uno…"/>
          <p:cNvSpPr txBox="1"/>
          <p:nvPr>
            <p:ph type="body" sz="quarter" idx="1"/>
          </p:nvPr>
        </p:nvSpPr>
        <p:spPr>
          <a:xfrm>
            <a:off x="4833937" y="11465718"/>
            <a:ext cx="14716126" cy="1589486"/>
          </a:xfrm>
          <a:prstGeom prst="rect">
            <a:avLst/>
          </a:prstGeom>
        </p:spPr>
        <p:txBody>
          <a:bodyPr anchor="t"/>
          <a:lstStyle>
            <a:lvl1pPr marL="0" indent="0" algn="ctr">
              <a:spcBef>
                <a:spcPts val="0"/>
              </a:spcBef>
              <a:buSzTx/>
              <a:buNone/>
              <a:defRPr sz="5200"/>
            </a:lvl1pPr>
            <a:lvl2pPr marL="0" indent="228600" algn="ctr">
              <a:spcBef>
                <a:spcPts val="0"/>
              </a:spcBef>
              <a:buSzTx/>
              <a:buNone/>
              <a:defRPr sz="5200"/>
            </a:lvl2pPr>
            <a:lvl3pPr marL="0" indent="457200" algn="ctr">
              <a:spcBef>
                <a:spcPts val="0"/>
              </a:spcBef>
              <a:buSzTx/>
              <a:buNone/>
              <a:defRPr sz="5200"/>
            </a:lvl3pPr>
            <a:lvl4pPr marL="0" indent="685800" algn="ctr">
              <a:spcBef>
                <a:spcPts val="0"/>
              </a:spcBef>
              <a:buSzTx/>
              <a:buNone/>
              <a:defRPr sz="5200"/>
            </a:lvl4pPr>
            <a:lvl5pPr marL="0" indent="914400" algn="ctr">
              <a:spcBef>
                <a:spcPts val="0"/>
              </a:spcBef>
              <a:buSzTx/>
              <a:buNone/>
              <a:defRPr sz="5200"/>
            </a:lvl5pPr>
          </a:lstStyle>
          <a:p>
            <a:pPr/>
            <a:r>
              <a:t>Corpo livello uno</a:t>
            </a:r>
          </a:p>
          <a:p>
            <a:pPr lvl="1"/>
            <a:r>
              <a:t>Corpo livello due</a:t>
            </a:r>
          </a:p>
          <a:p>
            <a:pPr lvl="2"/>
            <a:r>
              <a:t>Corpo livello tre</a:t>
            </a:r>
          </a:p>
          <a:p>
            <a:pPr lvl="3"/>
            <a:r>
              <a:t>Corpo livello quattro</a:t>
            </a:r>
          </a:p>
          <a:p>
            <a:pPr lvl="4"/>
            <a:r>
              <a:t>Corpo livello cinque</a:t>
            </a:r>
          </a:p>
        </p:txBody>
      </p:sp>
      <p:pic>
        <p:nvPicPr>
          <p:cNvPr id="44" name="Immagine" descr="Immagine"/>
          <p:cNvPicPr>
            <a:picLocks noChangeAspect="1"/>
          </p:cNvPicPr>
          <p:nvPr/>
        </p:nvPicPr>
        <p:blipFill>
          <a:blip r:embed="rId2">
            <a:extLst/>
          </a:blip>
          <a:stretch>
            <a:fillRect/>
          </a:stretch>
        </p:blipFill>
        <p:spPr>
          <a:xfrm>
            <a:off x="70278" y="6104402"/>
            <a:ext cx="1419020" cy="8266350"/>
          </a:xfrm>
          <a:prstGeom prst="rect">
            <a:avLst/>
          </a:prstGeom>
          <a:ln w="12700">
            <a:miter lim="400000"/>
          </a:ln>
        </p:spPr>
      </p:pic>
      <p:pic>
        <p:nvPicPr>
          <p:cNvPr id="45" name="Immagine" descr="Immagine"/>
          <p:cNvPicPr>
            <a:picLocks noChangeAspect="1"/>
          </p:cNvPicPr>
          <p:nvPr/>
        </p:nvPicPr>
        <p:blipFill>
          <a:blip r:embed="rId3">
            <a:extLst/>
          </a:blip>
          <a:stretch>
            <a:fillRect/>
          </a:stretch>
        </p:blipFill>
        <p:spPr>
          <a:xfrm>
            <a:off x="20084567" y="3447498"/>
            <a:ext cx="4223519" cy="8266351"/>
          </a:xfrm>
          <a:prstGeom prst="rect">
            <a:avLst/>
          </a:prstGeom>
          <a:ln w="12700">
            <a:miter lim="400000"/>
          </a:ln>
        </p:spPr>
      </p:pic>
      <p:pic>
        <p:nvPicPr>
          <p:cNvPr id="46" name="Immagine" descr="Immagine"/>
          <p:cNvPicPr>
            <a:picLocks noChangeAspect="1"/>
          </p:cNvPicPr>
          <p:nvPr/>
        </p:nvPicPr>
        <p:blipFill>
          <a:blip r:embed="rId4">
            <a:extLst/>
          </a:blip>
          <a:stretch>
            <a:fillRect/>
          </a:stretch>
        </p:blipFill>
        <p:spPr>
          <a:xfrm>
            <a:off x="11433" y="3014053"/>
            <a:ext cx="24496306" cy="303361"/>
          </a:xfrm>
          <a:prstGeom prst="rect">
            <a:avLst/>
          </a:prstGeom>
          <a:ln w="12700">
            <a:miter lim="400000"/>
          </a:ln>
        </p:spPr>
      </p:pic>
      <p:pic>
        <p:nvPicPr>
          <p:cNvPr id="47" name="Immagine" descr="Immagine"/>
          <p:cNvPicPr>
            <a:picLocks noChangeAspect="1"/>
          </p:cNvPicPr>
          <p:nvPr/>
        </p:nvPicPr>
        <p:blipFill>
          <a:blip r:embed="rId5">
            <a:extLst/>
          </a:blip>
          <a:stretch>
            <a:fillRect/>
          </a:stretch>
        </p:blipFill>
        <p:spPr>
          <a:xfrm>
            <a:off x="17488740" y="20820"/>
            <a:ext cx="6841150" cy="2863149"/>
          </a:xfrm>
          <a:prstGeom prst="rect">
            <a:avLst/>
          </a:prstGeom>
          <a:ln w="12700">
            <a:miter lim="400000"/>
          </a:ln>
        </p:spPr>
      </p:pic>
      <p:sp>
        <p:nvSpPr>
          <p:cNvPr id="48"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showMasterPhAnim="1">
  <p:cSld name="Titolo - Centrato">
    <p:spTree>
      <p:nvGrpSpPr>
        <p:cNvPr id="1" name=""/>
        <p:cNvGrpSpPr/>
        <p:nvPr/>
      </p:nvGrpSpPr>
      <p:grpSpPr>
        <a:xfrm>
          <a:off x="0" y="0"/>
          <a:ext cx="0" cy="0"/>
          <a:chOff x="0" y="0"/>
          <a:chExt cx="0" cy="0"/>
        </a:xfrm>
      </p:grpSpPr>
      <p:sp>
        <p:nvSpPr>
          <p:cNvPr id="55" name="Titolo Testo"/>
          <p:cNvSpPr txBox="1"/>
          <p:nvPr>
            <p:ph type="title"/>
          </p:nvPr>
        </p:nvSpPr>
        <p:spPr>
          <a:xfrm>
            <a:off x="4833937" y="4536281"/>
            <a:ext cx="14716126" cy="4643438"/>
          </a:xfrm>
          <a:prstGeom prst="rect">
            <a:avLst/>
          </a:prstGeom>
        </p:spPr>
        <p:txBody>
          <a:bodyPr/>
          <a:lstStyle>
            <a:lvl1pPr algn="ctr">
              <a:defRPr>
                <a:solidFill>
                  <a:srgbClr val="000000"/>
                </a:solidFill>
              </a:defRPr>
            </a:lvl1pPr>
          </a:lstStyle>
          <a:p>
            <a:pPr/>
            <a:r>
              <a:t>Titolo Testo</a:t>
            </a:r>
          </a:p>
        </p:txBody>
      </p:sp>
      <p:pic>
        <p:nvPicPr>
          <p:cNvPr id="56" name="Immagine" descr="Immagine"/>
          <p:cNvPicPr>
            <a:picLocks noChangeAspect="1"/>
          </p:cNvPicPr>
          <p:nvPr/>
        </p:nvPicPr>
        <p:blipFill>
          <a:blip r:embed="rId2">
            <a:extLst/>
          </a:blip>
          <a:stretch>
            <a:fillRect/>
          </a:stretch>
        </p:blipFill>
        <p:spPr>
          <a:xfrm>
            <a:off x="70278" y="6104402"/>
            <a:ext cx="1419020" cy="8266350"/>
          </a:xfrm>
          <a:prstGeom prst="rect">
            <a:avLst/>
          </a:prstGeom>
          <a:ln w="12700">
            <a:miter lim="400000"/>
          </a:ln>
        </p:spPr>
      </p:pic>
      <p:pic>
        <p:nvPicPr>
          <p:cNvPr id="57" name="Immagine" descr="Immagine"/>
          <p:cNvPicPr>
            <a:picLocks noChangeAspect="1"/>
          </p:cNvPicPr>
          <p:nvPr/>
        </p:nvPicPr>
        <p:blipFill>
          <a:blip r:embed="rId3">
            <a:extLst/>
          </a:blip>
          <a:stretch>
            <a:fillRect/>
          </a:stretch>
        </p:blipFill>
        <p:spPr>
          <a:xfrm>
            <a:off x="20084567" y="3447498"/>
            <a:ext cx="4223519" cy="8266351"/>
          </a:xfrm>
          <a:prstGeom prst="rect">
            <a:avLst/>
          </a:prstGeom>
          <a:ln w="12700">
            <a:miter lim="400000"/>
          </a:ln>
        </p:spPr>
      </p:pic>
      <p:pic>
        <p:nvPicPr>
          <p:cNvPr id="58" name="Immagine" descr="Immagine"/>
          <p:cNvPicPr>
            <a:picLocks noChangeAspect="1"/>
          </p:cNvPicPr>
          <p:nvPr/>
        </p:nvPicPr>
        <p:blipFill>
          <a:blip r:embed="rId4">
            <a:extLst/>
          </a:blip>
          <a:stretch>
            <a:fillRect/>
          </a:stretch>
        </p:blipFill>
        <p:spPr>
          <a:xfrm>
            <a:off x="11433" y="3014053"/>
            <a:ext cx="24496306" cy="303361"/>
          </a:xfrm>
          <a:prstGeom prst="rect">
            <a:avLst/>
          </a:prstGeom>
          <a:ln w="12700">
            <a:miter lim="400000"/>
          </a:ln>
        </p:spPr>
      </p:pic>
      <p:pic>
        <p:nvPicPr>
          <p:cNvPr id="59" name="Immagine" descr="Immagine"/>
          <p:cNvPicPr>
            <a:picLocks noChangeAspect="1"/>
          </p:cNvPicPr>
          <p:nvPr/>
        </p:nvPicPr>
        <p:blipFill>
          <a:blip r:embed="rId5">
            <a:extLst/>
          </a:blip>
          <a:stretch>
            <a:fillRect/>
          </a:stretch>
        </p:blipFill>
        <p:spPr>
          <a:xfrm>
            <a:off x="17488740" y="20820"/>
            <a:ext cx="6841150" cy="2863149"/>
          </a:xfrm>
          <a:prstGeom prst="rect">
            <a:avLst/>
          </a:prstGeom>
          <a:ln w="12700">
            <a:miter lim="400000"/>
          </a:ln>
        </p:spPr>
      </p:pic>
      <p:sp>
        <p:nvSpPr>
          <p:cNvPr id="60"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Titolo e punti elenco">
    <p:spTree>
      <p:nvGrpSpPr>
        <p:cNvPr id="1" name=""/>
        <p:cNvGrpSpPr/>
        <p:nvPr/>
      </p:nvGrpSpPr>
      <p:grpSpPr>
        <a:xfrm>
          <a:off x="0" y="0"/>
          <a:ext cx="0" cy="0"/>
          <a:chOff x="0" y="0"/>
          <a:chExt cx="0" cy="0"/>
        </a:xfrm>
      </p:grpSpPr>
      <p:sp>
        <p:nvSpPr>
          <p:cNvPr id="67" name="Titolo Testo"/>
          <p:cNvSpPr txBox="1"/>
          <p:nvPr>
            <p:ph type="title"/>
          </p:nvPr>
        </p:nvSpPr>
        <p:spPr>
          <a:prstGeom prst="rect">
            <a:avLst/>
          </a:prstGeom>
        </p:spPr>
        <p:txBody>
          <a:bodyPr/>
          <a:lstStyle/>
          <a:p>
            <a:pPr/>
            <a:r>
              <a:t>Titolo Testo</a:t>
            </a:r>
          </a:p>
        </p:txBody>
      </p:sp>
      <p:sp>
        <p:nvSpPr>
          <p:cNvPr id="68" name="Corpo livello uno…"/>
          <p:cNvSpPr txBox="1"/>
          <p:nvPr>
            <p:ph type="body" idx="1"/>
          </p:nvPr>
        </p:nvSpPr>
        <p:spPr>
          <a:prstGeom prst="rect">
            <a:avLst/>
          </a:prstGeom>
        </p:spPr>
        <p:txBody>
          <a:bodyPr/>
          <a:lstStyle/>
          <a:p>
            <a:pPr/>
            <a:r>
              <a:t>Corpo livello uno</a:t>
            </a:r>
          </a:p>
          <a:p>
            <a:pPr lvl="1"/>
            <a:r>
              <a:t>Corpo livello due</a:t>
            </a:r>
          </a:p>
          <a:p>
            <a:pPr lvl="2"/>
            <a:r>
              <a:t>Corpo livello tre</a:t>
            </a:r>
          </a:p>
          <a:p>
            <a:pPr lvl="3"/>
            <a:r>
              <a:t>Corpo livello quattro</a:t>
            </a:r>
          </a:p>
          <a:p>
            <a:pPr lvl="4"/>
            <a:r>
              <a:t>Corpo livello cinque</a:t>
            </a:r>
          </a:p>
        </p:txBody>
      </p:sp>
      <p:sp>
        <p:nvSpPr>
          <p:cNvPr id="69"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Just Template">
    <p:spTree>
      <p:nvGrpSpPr>
        <p:cNvPr id="1" name=""/>
        <p:cNvGrpSpPr/>
        <p:nvPr/>
      </p:nvGrpSpPr>
      <p:grpSpPr>
        <a:xfrm>
          <a:off x="0" y="0"/>
          <a:ext cx="0" cy="0"/>
          <a:chOff x="0" y="0"/>
          <a:chExt cx="0" cy="0"/>
        </a:xfrm>
      </p:grpSpPr>
      <p:sp>
        <p:nvSpPr>
          <p:cNvPr id="76"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Vuoto copia">
    <p:spTree>
      <p:nvGrpSpPr>
        <p:cNvPr id="1" name=""/>
        <p:cNvGrpSpPr/>
        <p:nvPr/>
      </p:nvGrpSpPr>
      <p:grpSpPr>
        <a:xfrm>
          <a:off x="0" y="0"/>
          <a:ext cx="0" cy="0"/>
          <a:chOff x="0" y="0"/>
          <a:chExt cx="0" cy="0"/>
        </a:xfrm>
      </p:grpSpPr>
      <p:sp>
        <p:nvSpPr>
          <p:cNvPr id="83"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slideLayout" Target="../slideLayouts/slideLayout1.xml"/><Relationship Id="rId7" Type="http://schemas.openxmlformats.org/officeDocument/2006/relationships/slideLayout" Target="../slideLayouts/slideLayout2.xml"/><Relationship Id="rId8" Type="http://schemas.openxmlformats.org/officeDocument/2006/relationships/slideLayout" Target="../slideLayouts/slideLayout3.xml"/><Relationship Id="rId9" Type="http://schemas.openxmlformats.org/officeDocument/2006/relationships/slideLayout" Target="../slideLayouts/slideLayout4.xml"/><Relationship Id="rId10" Type="http://schemas.openxmlformats.org/officeDocument/2006/relationships/slideLayout" Target="../slideLayouts/slideLayout5.xml"/><Relationship Id="rId11" Type="http://schemas.openxmlformats.org/officeDocument/2006/relationships/slideLayout" Target="../slideLayouts/slideLayout6.xml"/><Relationship Id="rId12"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Titolo Testo"/>
          <p:cNvSpPr txBox="1"/>
          <p:nvPr>
            <p:ph type="title"/>
          </p:nvPr>
        </p:nvSpPr>
        <p:spPr>
          <a:xfrm>
            <a:off x="3604453" y="569842"/>
            <a:ext cx="12962239" cy="131408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normAutofit fontScale="100000" lnSpcReduction="0"/>
          </a:bodyPr>
          <a:lstStyle/>
          <a:p>
            <a:pPr/>
            <a:r>
              <a:t>Titolo Testo</a:t>
            </a:r>
          </a:p>
        </p:txBody>
      </p:sp>
      <p:sp>
        <p:nvSpPr>
          <p:cNvPr id="3" name="Corpo livello uno…"/>
          <p:cNvSpPr txBox="1"/>
          <p:nvPr>
            <p:ph type="body" idx="1"/>
          </p:nvPr>
        </p:nvSpPr>
        <p:spPr>
          <a:xfrm>
            <a:off x="4387453" y="3160478"/>
            <a:ext cx="15609094" cy="884039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normAutofit fontScale="100000" lnSpcReduction="0"/>
          </a:bodyPr>
          <a:lstStyle/>
          <a:p>
            <a:pPr/>
            <a:r>
              <a:t>Corpo livello uno</a:t>
            </a:r>
          </a:p>
          <a:p>
            <a:pPr lvl="1"/>
            <a:r>
              <a:t>Corpo livello due</a:t>
            </a:r>
          </a:p>
          <a:p>
            <a:pPr lvl="2"/>
            <a:r>
              <a:t>Corpo livello tre</a:t>
            </a:r>
          </a:p>
          <a:p>
            <a:pPr lvl="3"/>
            <a:r>
              <a:t>Corpo livello quattro</a:t>
            </a:r>
          </a:p>
          <a:p>
            <a:pPr lvl="4"/>
            <a:r>
              <a:t>Corpo livello cinque</a:t>
            </a:r>
          </a:p>
        </p:txBody>
      </p:sp>
      <p:pic>
        <p:nvPicPr>
          <p:cNvPr id="4" name="Immagine" descr="Immagine"/>
          <p:cNvPicPr>
            <a:picLocks noChangeAspect="1"/>
          </p:cNvPicPr>
          <p:nvPr/>
        </p:nvPicPr>
        <p:blipFill>
          <a:blip r:embed="rId2">
            <a:extLst/>
          </a:blip>
          <a:stretch>
            <a:fillRect/>
          </a:stretch>
        </p:blipFill>
        <p:spPr>
          <a:xfrm>
            <a:off x="76489" y="2021057"/>
            <a:ext cx="24374014" cy="301847"/>
          </a:xfrm>
          <a:prstGeom prst="rect">
            <a:avLst/>
          </a:prstGeom>
          <a:ln w="12700">
            <a:miter lim="400000"/>
          </a:ln>
        </p:spPr>
      </p:pic>
      <p:pic>
        <p:nvPicPr>
          <p:cNvPr id="5" name="Immagine" descr="Immagine"/>
          <p:cNvPicPr>
            <a:picLocks noChangeAspect="1"/>
          </p:cNvPicPr>
          <p:nvPr/>
        </p:nvPicPr>
        <p:blipFill>
          <a:blip r:embed="rId3">
            <a:extLst/>
          </a:blip>
          <a:stretch>
            <a:fillRect/>
          </a:stretch>
        </p:blipFill>
        <p:spPr>
          <a:xfrm>
            <a:off x="20084567" y="88410"/>
            <a:ext cx="4223519" cy="1767621"/>
          </a:xfrm>
          <a:prstGeom prst="rect">
            <a:avLst/>
          </a:prstGeom>
          <a:ln w="12700">
            <a:miter lim="400000"/>
          </a:ln>
        </p:spPr>
      </p:pic>
      <p:pic>
        <p:nvPicPr>
          <p:cNvPr id="6" name="Immagine" descr="Immagine"/>
          <p:cNvPicPr>
            <a:picLocks noChangeAspect="1"/>
          </p:cNvPicPr>
          <p:nvPr/>
        </p:nvPicPr>
        <p:blipFill>
          <a:blip r:embed="rId4">
            <a:extLst/>
          </a:blip>
          <a:stretch>
            <a:fillRect/>
          </a:stretch>
        </p:blipFill>
        <p:spPr>
          <a:xfrm>
            <a:off x="70278" y="6104402"/>
            <a:ext cx="1419020" cy="8266350"/>
          </a:xfrm>
          <a:prstGeom prst="rect">
            <a:avLst/>
          </a:prstGeom>
          <a:ln w="12700">
            <a:miter lim="400000"/>
          </a:ln>
        </p:spPr>
      </p:pic>
      <p:pic>
        <p:nvPicPr>
          <p:cNvPr id="7" name="Immagine" descr="Immagine"/>
          <p:cNvPicPr>
            <a:picLocks noChangeAspect="1"/>
          </p:cNvPicPr>
          <p:nvPr/>
        </p:nvPicPr>
        <p:blipFill>
          <a:blip r:embed="rId5">
            <a:extLst/>
          </a:blip>
          <a:stretch>
            <a:fillRect/>
          </a:stretch>
        </p:blipFill>
        <p:spPr>
          <a:xfrm>
            <a:off x="20084567" y="3447498"/>
            <a:ext cx="4223519" cy="8266351"/>
          </a:xfrm>
          <a:prstGeom prst="rect">
            <a:avLst/>
          </a:prstGeom>
          <a:ln w="12700">
            <a:miter lim="400000"/>
          </a:ln>
        </p:spPr>
      </p:pic>
      <p:sp>
        <p:nvSpPr>
          <p:cNvPr id="8" name="Numero diapositiva"/>
          <p:cNvSpPr txBox="1"/>
          <p:nvPr>
            <p:ph type="sldNum" sz="quarter" idx="2"/>
          </p:nvPr>
        </p:nvSpPr>
        <p:spPr>
          <a:xfrm>
            <a:off x="11954103" y="13073062"/>
            <a:ext cx="466269" cy="477671"/>
          </a:xfrm>
          <a:prstGeom prst="rect">
            <a:avLst/>
          </a:prstGeom>
          <a:ln w="12700">
            <a:miter lim="400000"/>
          </a:ln>
        </p:spPr>
        <p:txBody>
          <a:bodyPr wrap="none" lIns="71437" tIns="71437" rIns="71437" bIns="71437">
            <a:spAutoFit/>
          </a:bodyPr>
          <a:lstStyle>
            <a:lvl1pPr>
              <a:defRPr b="0" sz="2200">
                <a:latin typeface="Helvetica Neue Light"/>
                <a:ea typeface="Helvetica Neue Light"/>
                <a:cs typeface="Helvetica Neue Light"/>
                <a:sym typeface="Helvetica Neue Ligh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6"/>
    <p:sldLayoutId id="2147483650" r:id="rId7"/>
    <p:sldLayoutId id="2147483651" r:id="rId8"/>
    <p:sldLayoutId id="2147483652" r:id="rId9"/>
    <p:sldLayoutId id="2147483653" r:id="rId10"/>
    <p:sldLayoutId id="2147483654" r:id="rId11"/>
    <p:sldLayoutId id="2147483655" r:id="rId12"/>
  </p:sldLayoutIdLst>
  <p:transition xmlns:p14="http://schemas.microsoft.com/office/powerpoint/2010/main" spd="med" advClick="1"/>
  <p:txStyles>
    <p:titleStyle>
      <a:lvl1pPr marL="0" marR="0" indent="0" algn="l" defTabSz="821531" latinLnBrk="0">
        <a:lnSpc>
          <a:spcPct val="100000"/>
        </a:lnSpc>
        <a:spcBef>
          <a:spcPts val="0"/>
        </a:spcBef>
        <a:spcAft>
          <a:spcPts val="0"/>
        </a:spcAft>
        <a:buClrTx/>
        <a:buSzTx/>
        <a:buFontTx/>
        <a:buNone/>
        <a:tabLst/>
        <a:defRPr b="0" baseline="0" cap="none" i="0" spc="0" strike="noStrike" sz="11200" u="none">
          <a:ln>
            <a:noFill/>
          </a:ln>
          <a:solidFill>
            <a:schemeClr val="accent4">
              <a:hueOff val="-1081314"/>
              <a:satOff val="4338"/>
              <a:lumOff val="-8931"/>
            </a:schemeClr>
          </a:solidFill>
          <a:uFillTx/>
          <a:latin typeface="+mn-lt"/>
          <a:ea typeface="+mn-ea"/>
          <a:cs typeface="+mn-cs"/>
          <a:sym typeface="Helvetica Neue Medium"/>
        </a:defRPr>
      </a:lvl1pPr>
      <a:lvl2pPr marL="0" marR="0" indent="228600" algn="l" defTabSz="821531" latinLnBrk="0">
        <a:lnSpc>
          <a:spcPct val="100000"/>
        </a:lnSpc>
        <a:spcBef>
          <a:spcPts val="0"/>
        </a:spcBef>
        <a:spcAft>
          <a:spcPts val="0"/>
        </a:spcAft>
        <a:buClrTx/>
        <a:buSzTx/>
        <a:buFontTx/>
        <a:buNone/>
        <a:tabLst/>
        <a:defRPr b="0" baseline="0" cap="none" i="0" spc="0" strike="noStrike" sz="11200" u="none">
          <a:ln>
            <a:noFill/>
          </a:ln>
          <a:solidFill>
            <a:schemeClr val="accent4">
              <a:hueOff val="-1081314"/>
              <a:satOff val="4338"/>
              <a:lumOff val="-8931"/>
            </a:schemeClr>
          </a:solidFill>
          <a:uFillTx/>
          <a:latin typeface="+mn-lt"/>
          <a:ea typeface="+mn-ea"/>
          <a:cs typeface="+mn-cs"/>
          <a:sym typeface="Helvetica Neue Medium"/>
        </a:defRPr>
      </a:lvl2pPr>
      <a:lvl3pPr marL="0" marR="0" indent="457200" algn="l" defTabSz="821531" latinLnBrk="0">
        <a:lnSpc>
          <a:spcPct val="100000"/>
        </a:lnSpc>
        <a:spcBef>
          <a:spcPts val="0"/>
        </a:spcBef>
        <a:spcAft>
          <a:spcPts val="0"/>
        </a:spcAft>
        <a:buClrTx/>
        <a:buSzTx/>
        <a:buFontTx/>
        <a:buNone/>
        <a:tabLst/>
        <a:defRPr b="0" baseline="0" cap="none" i="0" spc="0" strike="noStrike" sz="11200" u="none">
          <a:ln>
            <a:noFill/>
          </a:ln>
          <a:solidFill>
            <a:schemeClr val="accent4">
              <a:hueOff val="-1081314"/>
              <a:satOff val="4338"/>
              <a:lumOff val="-8931"/>
            </a:schemeClr>
          </a:solidFill>
          <a:uFillTx/>
          <a:latin typeface="+mn-lt"/>
          <a:ea typeface="+mn-ea"/>
          <a:cs typeface="+mn-cs"/>
          <a:sym typeface="Helvetica Neue Medium"/>
        </a:defRPr>
      </a:lvl3pPr>
      <a:lvl4pPr marL="0" marR="0" indent="685800" algn="l" defTabSz="821531" latinLnBrk="0">
        <a:lnSpc>
          <a:spcPct val="100000"/>
        </a:lnSpc>
        <a:spcBef>
          <a:spcPts val="0"/>
        </a:spcBef>
        <a:spcAft>
          <a:spcPts val="0"/>
        </a:spcAft>
        <a:buClrTx/>
        <a:buSzTx/>
        <a:buFontTx/>
        <a:buNone/>
        <a:tabLst/>
        <a:defRPr b="0" baseline="0" cap="none" i="0" spc="0" strike="noStrike" sz="11200" u="none">
          <a:ln>
            <a:noFill/>
          </a:ln>
          <a:solidFill>
            <a:schemeClr val="accent4">
              <a:hueOff val="-1081314"/>
              <a:satOff val="4338"/>
              <a:lumOff val="-8931"/>
            </a:schemeClr>
          </a:solidFill>
          <a:uFillTx/>
          <a:latin typeface="+mn-lt"/>
          <a:ea typeface="+mn-ea"/>
          <a:cs typeface="+mn-cs"/>
          <a:sym typeface="Helvetica Neue Medium"/>
        </a:defRPr>
      </a:lvl4pPr>
      <a:lvl5pPr marL="0" marR="0" indent="914400" algn="l" defTabSz="821531" latinLnBrk="0">
        <a:lnSpc>
          <a:spcPct val="100000"/>
        </a:lnSpc>
        <a:spcBef>
          <a:spcPts val="0"/>
        </a:spcBef>
        <a:spcAft>
          <a:spcPts val="0"/>
        </a:spcAft>
        <a:buClrTx/>
        <a:buSzTx/>
        <a:buFontTx/>
        <a:buNone/>
        <a:tabLst/>
        <a:defRPr b="0" baseline="0" cap="none" i="0" spc="0" strike="noStrike" sz="11200" u="none">
          <a:ln>
            <a:noFill/>
          </a:ln>
          <a:solidFill>
            <a:schemeClr val="accent4">
              <a:hueOff val="-1081314"/>
              <a:satOff val="4338"/>
              <a:lumOff val="-8931"/>
            </a:schemeClr>
          </a:solidFill>
          <a:uFillTx/>
          <a:latin typeface="+mn-lt"/>
          <a:ea typeface="+mn-ea"/>
          <a:cs typeface="+mn-cs"/>
          <a:sym typeface="Helvetica Neue Medium"/>
        </a:defRPr>
      </a:lvl5pPr>
      <a:lvl6pPr marL="0" marR="0" indent="1143000" algn="l" defTabSz="821531" latinLnBrk="0">
        <a:lnSpc>
          <a:spcPct val="100000"/>
        </a:lnSpc>
        <a:spcBef>
          <a:spcPts val="0"/>
        </a:spcBef>
        <a:spcAft>
          <a:spcPts val="0"/>
        </a:spcAft>
        <a:buClrTx/>
        <a:buSzTx/>
        <a:buFontTx/>
        <a:buNone/>
        <a:tabLst/>
        <a:defRPr b="0" baseline="0" cap="none" i="0" spc="0" strike="noStrike" sz="11200" u="none">
          <a:ln>
            <a:noFill/>
          </a:ln>
          <a:solidFill>
            <a:schemeClr val="accent4">
              <a:hueOff val="-1081314"/>
              <a:satOff val="4338"/>
              <a:lumOff val="-8931"/>
            </a:schemeClr>
          </a:solidFill>
          <a:uFillTx/>
          <a:latin typeface="+mn-lt"/>
          <a:ea typeface="+mn-ea"/>
          <a:cs typeface="+mn-cs"/>
          <a:sym typeface="Helvetica Neue Medium"/>
        </a:defRPr>
      </a:lvl6pPr>
      <a:lvl7pPr marL="0" marR="0" indent="1371600" algn="l" defTabSz="821531" latinLnBrk="0">
        <a:lnSpc>
          <a:spcPct val="100000"/>
        </a:lnSpc>
        <a:spcBef>
          <a:spcPts val="0"/>
        </a:spcBef>
        <a:spcAft>
          <a:spcPts val="0"/>
        </a:spcAft>
        <a:buClrTx/>
        <a:buSzTx/>
        <a:buFontTx/>
        <a:buNone/>
        <a:tabLst/>
        <a:defRPr b="0" baseline="0" cap="none" i="0" spc="0" strike="noStrike" sz="11200" u="none">
          <a:ln>
            <a:noFill/>
          </a:ln>
          <a:solidFill>
            <a:schemeClr val="accent4">
              <a:hueOff val="-1081314"/>
              <a:satOff val="4338"/>
              <a:lumOff val="-8931"/>
            </a:schemeClr>
          </a:solidFill>
          <a:uFillTx/>
          <a:latin typeface="+mn-lt"/>
          <a:ea typeface="+mn-ea"/>
          <a:cs typeface="+mn-cs"/>
          <a:sym typeface="Helvetica Neue Medium"/>
        </a:defRPr>
      </a:lvl7pPr>
      <a:lvl8pPr marL="0" marR="0" indent="1600200" algn="l" defTabSz="821531" latinLnBrk="0">
        <a:lnSpc>
          <a:spcPct val="100000"/>
        </a:lnSpc>
        <a:spcBef>
          <a:spcPts val="0"/>
        </a:spcBef>
        <a:spcAft>
          <a:spcPts val="0"/>
        </a:spcAft>
        <a:buClrTx/>
        <a:buSzTx/>
        <a:buFontTx/>
        <a:buNone/>
        <a:tabLst/>
        <a:defRPr b="0" baseline="0" cap="none" i="0" spc="0" strike="noStrike" sz="11200" u="none">
          <a:ln>
            <a:noFill/>
          </a:ln>
          <a:solidFill>
            <a:schemeClr val="accent4">
              <a:hueOff val="-1081314"/>
              <a:satOff val="4338"/>
              <a:lumOff val="-8931"/>
            </a:schemeClr>
          </a:solidFill>
          <a:uFillTx/>
          <a:latin typeface="+mn-lt"/>
          <a:ea typeface="+mn-ea"/>
          <a:cs typeface="+mn-cs"/>
          <a:sym typeface="Helvetica Neue Medium"/>
        </a:defRPr>
      </a:lvl8pPr>
      <a:lvl9pPr marL="0" marR="0" indent="1828800" algn="l" defTabSz="821531" latinLnBrk="0">
        <a:lnSpc>
          <a:spcPct val="100000"/>
        </a:lnSpc>
        <a:spcBef>
          <a:spcPts val="0"/>
        </a:spcBef>
        <a:spcAft>
          <a:spcPts val="0"/>
        </a:spcAft>
        <a:buClrTx/>
        <a:buSzTx/>
        <a:buFontTx/>
        <a:buNone/>
        <a:tabLst/>
        <a:defRPr b="0" baseline="0" cap="none" i="0" spc="0" strike="noStrike" sz="11200" u="none">
          <a:ln>
            <a:noFill/>
          </a:ln>
          <a:solidFill>
            <a:schemeClr val="accent4">
              <a:hueOff val="-1081314"/>
              <a:satOff val="4338"/>
              <a:lumOff val="-8931"/>
            </a:schemeClr>
          </a:solidFill>
          <a:uFillTx/>
          <a:latin typeface="+mn-lt"/>
          <a:ea typeface="+mn-ea"/>
          <a:cs typeface="+mn-cs"/>
          <a:sym typeface="Helvetica Neue Medium"/>
        </a:defRPr>
      </a:lvl9pPr>
    </p:titleStyle>
    <p:bodyStyle>
      <a:lvl1pPr marL="611187" marR="0" indent="-611187" algn="l" defTabSz="821531" rtl="0" latinLnBrk="0">
        <a:lnSpc>
          <a:spcPct val="100000"/>
        </a:lnSpc>
        <a:spcBef>
          <a:spcPts val="5900"/>
        </a:spcBef>
        <a:spcAft>
          <a:spcPts val="0"/>
        </a:spcAft>
        <a:buClrTx/>
        <a:buSzPct val="145000"/>
        <a:buFontTx/>
        <a:buChar char="•"/>
        <a:tabLst/>
        <a:defRPr b="0" baseline="0" cap="none" i="0" spc="0" strike="noStrike" sz="4400" u="none">
          <a:ln>
            <a:noFill/>
          </a:ln>
          <a:solidFill>
            <a:srgbClr val="000000"/>
          </a:solidFill>
          <a:uFillTx/>
          <a:latin typeface="Helvetica Neue"/>
          <a:ea typeface="Helvetica Neue"/>
          <a:cs typeface="Helvetica Neue"/>
          <a:sym typeface="Helvetica Neue"/>
        </a:defRPr>
      </a:lvl1pPr>
      <a:lvl2pPr marL="1055687" marR="0" indent="-611187" algn="l" defTabSz="821531" rtl="0" latinLnBrk="0">
        <a:lnSpc>
          <a:spcPct val="100000"/>
        </a:lnSpc>
        <a:spcBef>
          <a:spcPts val="5900"/>
        </a:spcBef>
        <a:spcAft>
          <a:spcPts val="0"/>
        </a:spcAft>
        <a:buClrTx/>
        <a:buSzPct val="145000"/>
        <a:buFontTx/>
        <a:buChar char="•"/>
        <a:tabLst/>
        <a:defRPr b="0" baseline="0" cap="none" i="0" spc="0" strike="noStrike" sz="4400" u="none">
          <a:ln>
            <a:noFill/>
          </a:ln>
          <a:solidFill>
            <a:srgbClr val="000000"/>
          </a:solidFill>
          <a:uFillTx/>
          <a:latin typeface="Helvetica Neue"/>
          <a:ea typeface="Helvetica Neue"/>
          <a:cs typeface="Helvetica Neue"/>
          <a:sym typeface="Helvetica Neue"/>
        </a:defRPr>
      </a:lvl2pPr>
      <a:lvl3pPr marL="1500187" marR="0" indent="-611187" algn="l" defTabSz="821531" rtl="0" latinLnBrk="0">
        <a:lnSpc>
          <a:spcPct val="100000"/>
        </a:lnSpc>
        <a:spcBef>
          <a:spcPts val="5900"/>
        </a:spcBef>
        <a:spcAft>
          <a:spcPts val="0"/>
        </a:spcAft>
        <a:buClrTx/>
        <a:buSzPct val="145000"/>
        <a:buFontTx/>
        <a:buChar char="•"/>
        <a:tabLst/>
        <a:defRPr b="0" baseline="0" cap="none" i="0" spc="0" strike="noStrike" sz="4400" u="none">
          <a:ln>
            <a:noFill/>
          </a:ln>
          <a:solidFill>
            <a:srgbClr val="000000"/>
          </a:solidFill>
          <a:uFillTx/>
          <a:latin typeface="Helvetica Neue"/>
          <a:ea typeface="Helvetica Neue"/>
          <a:cs typeface="Helvetica Neue"/>
          <a:sym typeface="Helvetica Neue"/>
        </a:defRPr>
      </a:lvl3pPr>
      <a:lvl4pPr marL="1944687" marR="0" indent="-611187" algn="l" defTabSz="821531" rtl="0" latinLnBrk="0">
        <a:lnSpc>
          <a:spcPct val="100000"/>
        </a:lnSpc>
        <a:spcBef>
          <a:spcPts val="5900"/>
        </a:spcBef>
        <a:spcAft>
          <a:spcPts val="0"/>
        </a:spcAft>
        <a:buClrTx/>
        <a:buSzPct val="145000"/>
        <a:buFontTx/>
        <a:buChar char="•"/>
        <a:tabLst/>
        <a:defRPr b="0" baseline="0" cap="none" i="0" spc="0" strike="noStrike" sz="4400" u="none">
          <a:ln>
            <a:noFill/>
          </a:ln>
          <a:solidFill>
            <a:srgbClr val="000000"/>
          </a:solidFill>
          <a:uFillTx/>
          <a:latin typeface="Helvetica Neue"/>
          <a:ea typeface="Helvetica Neue"/>
          <a:cs typeface="Helvetica Neue"/>
          <a:sym typeface="Helvetica Neue"/>
        </a:defRPr>
      </a:lvl4pPr>
      <a:lvl5pPr marL="2389187" marR="0" indent="-611187" algn="l" defTabSz="821531" rtl="0" latinLnBrk="0">
        <a:lnSpc>
          <a:spcPct val="100000"/>
        </a:lnSpc>
        <a:spcBef>
          <a:spcPts val="5900"/>
        </a:spcBef>
        <a:spcAft>
          <a:spcPts val="0"/>
        </a:spcAft>
        <a:buClrTx/>
        <a:buSzPct val="145000"/>
        <a:buFontTx/>
        <a:buChar char="•"/>
        <a:tabLst/>
        <a:defRPr b="0" baseline="0" cap="none" i="0" spc="0" strike="noStrike" sz="4400" u="none">
          <a:ln>
            <a:noFill/>
          </a:ln>
          <a:solidFill>
            <a:srgbClr val="000000"/>
          </a:solidFill>
          <a:uFillTx/>
          <a:latin typeface="Helvetica Neue"/>
          <a:ea typeface="Helvetica Neue"/>
          <a:cs typeface="Helvetica Neue"/>
          <a:sym typeface="Helvetica Neue"/>
        </a:defRPr>
      </a:lvl5pPr>
      <a:lvl6pPr marL="2833687" marR="0" indent="-611187" algn="l" defTabSz="821531" rtl="0" latinLnBrk="0">
        <a:lnSpc>
          <a:spcPct val="100000"/>
        </a:lnSpc>
        <a:spcBef>
          <a:spcPts val="5900"/>
        </a:spcBef>
        <a:spcAft>
          <a:spcPts val="0"/>
        </a:spcAft>
        <a:buClrTx/>
        <a:buSzPct val="145000"/>
        <a:buFontTx/>
        <a:buChar char="•"/>
        <a:tabLst/>
        <a:defRPr b="0" baseline="0" cap="none" i="0" spc="0" strike="noStrike" sz="4400" u="none">
          <a:ln>
            <a:noFill/>
          </a:ln>
          <a:solidFill>
            <a:srgbClr val="000000"/>
          </a:solidFill>
          <a:uFillTx/>
          <a:latin typeface="Helvetica Neue"/>
          <a:ea typeface="Helvetica Neue"/>
          <a:cs typeface="Helvetica Neue"/>
          <a:sym typeface="Helvetica Neue"/>
        </a:defRPr>
      </a:lvl6pPr>
      <a:lvl7pPr marL="3278187" marR="0" indent="-611187" algn="l" defTabSz="821531" rtl="0" latinLnBrk="0">
        <a:lnSpc>
          <a:spcPct val="100000"/>
        </a:lnSpc>
        <a:spcBef>
          <a:spcPts val="5900"/>
        </a:spcBef>
        <a:spcAft>
          <a:spcPts val="0"/>
        </a:spcAft>
        <a:buClrTx/>
        <a:buSzPct val="145000"/>
        <a:buFontTx/>
        <a:buChar char="•"/>
        <a:tabLst/>
        <a:defRPr b="0" baseline="0" cap="none" i="0" spc="0" strike="noStrike" sz="4400" u="none">
          <a:ln>
            <a:noFill/>
          </a:ln>
          <a:solidFill>
            <a:srgbClr val="000000"/>
          </a:solidFill>
          <a:uFillTx/>
          <a:latin typeface="Helvetica Neue"/>
          <a:ea typeface="Helvetica Neue"/>
          <a:cs typeface="Helvetica Neue"/>
          <a:sym typeface="Helvetica Neue"/>
        </a:defRPr>
      </a:lvl7pPr>
      <a:lvl8pPr marL="3722687" marR="0" indent="-611187" algn="l" defTabSz="821531" rtl="0" latinLnBrk="0">
        <a:lnSpc>
          <a:spcPct val="100000"/>
        </a:lnSpc>
        <a:spcBef>
          <a:spcPts val="5900"/>
        </a:spcBef>
        <a:spcAft>
          <a:spcPts val="0"/>
        </a:spcAft>
        <a:buClrTx/>
        <a:buSzPct val="145000"/>
        <a:buFontTx/>
        <a:buChar char="•"/>
        <a:tabLst/>
        <a:defRPr b="0" baseline="0" cap="none" i="0" spc="0" strike="noStrike" sz="4400" u="none">
          <a:ln>
            <a:noFill/>
          </a:ln>
          <a:solidFill>
            <a:srgbClr val="000000"/>
          </a:solidFill>
          <a:uFillTx/>
          <a:latin typeface="Helvetica Neue"/>
          <a:ea typeface="Helvetica Neue"/>
          <a:cs typeface="Helvetica Neue"/>
          <a:sym typeface="Helvetica Neue"/>
        </a:defRPr>
      </a:lvl8pPr>
      <a:lvl9pPr marL="4167187" marR="0" indent="-611187" algn="l" defTabSz="821531" rtl="0" latinLnBrk="0">
        <a:lnSpc>
          <a:spcPct val="100000"/>
        </a:lnSpc>
        <a:spcBef>
          <a:spcPts val="5900"/>
        </a:spcBef>
        <a:spcAft>
          <a:spcPts val="0"/>
        </a:spcAft>
        <a:buClrTx/>
        <a:buSzPct val="145000"/>
        <a:buFontTx/>
        <a:buChar char="•"/>
        <a:tabLst/>
        <a:defRPr b="0" baseline="0" cap="none" i="0" spc="0" strike="noStrike" sz="4400" u="none">
          <a:ln>
            <a:noFill/>
          </a:ln>
          <a:solidFill>
            <a:srgbClr val="000000"/>
          </a:solidFill>
          <a:uFillTx/>
          <a:latin typeface="Helvetica Neue"/>
          <a:ea typeface="Helvetica Neue"/>
          <a:cs typeface="Helvetica Neue"/>
          <a:sym typeface="Helvetica Neue"/>
        </a:defRPr>
      </a:lvl9pPr>
    </p:bodyStyle>
    <p:otherStyle>
      <a:lvl1pPr marL="0" marR="0" indent="0" algn="ctr" defTabSz="821531" rtl="0" latinLnBrk="0">
        <a:lnSpc>
          <a:spcPct val="100000"/>
        </a:lnSpc>
        <a:spcBef>
          <a:spcPts val="0"/>
        </a:spcBef>
        <a:spcAft>
          <a:spcPts val="0"/>
        </a:spcAft>
        <a:buClrTx/>
        <a:buSzTx/>
        <a:buFontTx/>
        <a:buNone/>
        <a:tabLst/>
        <a:defRPr b="0" baseline="0" cap="none" i="0" spc="0" strike="noStrike" sz="2200" u="none">
          <a:ln>
            <a:noFill/>
          </a:ln>
          <a:solidFill>
            <a:schemeClr val="tx1"/>
          </a:solidFill>
          <a:uFillTx/>
          <a:latin typeface="+mn-lt"/>
          <a:ea typeface="+mn-ea"/>
          <a:cs typeface="+mn-cs"/>
          <a:sym typeface="Helvetica Neue Light"/>
        </a:defRPr>
      </a:lvl1pPr>
      <a:lvl2pPr marL="0" marR="0" indent="228600" algn="ctr" defTabSz="821531" rtl="0" latinLnBrk="0">
        <a:lnSpc>
          <a:spcPct val="100000"/>
        </a:lnSpc>
        <a:spcBef>
          <a:spcPts val="0"/>
        </a:spcBef>
        <a:spcAft>
          <a:spcPts val="0"/>
        </a:spcAft>
        <a:buClrTx/>
        <a:buSzTx/>
        <a:buFontTx/>
        <a:buNone/>
        <a:tabLst/>
        <a:defRPr b="0" baseline="0" cap="none" i="0" spc="0" strike="noStrike" sz="2200" u="none">
          <a:ln>
            <a:noFill/>
          </a:ln>
          <a:solidFill>
            <a:schemeClr val="tx1"/>
          </a:solidFill>
          <a:uFillTx/>
          <a:latin typeface="+mn-lt"/>
          <a:ea typeface="+mn-ea"/>
          <a:cs typeface="+mn-cs"/>
          <a:sym typeface="Helvetica Neue Light"/>
        </a:defRPr>
      </a:lvl2pPr>
      <a:lvl3pPr marL="0" marR="0" indent="457200" algn="ctr" defTabSz="821531" rtl="0" latinLnBrk="0">
        <a:lnSpc>
          <a:spcPct val="100000"/>
        </a:lnSpc>
        <a:spcBef>
          <a:spcPts val="0"/>
        </a:spcBef>
        <a:spcAft>
          <a:spcPts val="0"/>
        </a:spcAft>
        <a:buClrTx/>
        <a:buSzTx/>
        <a:buFontTx/>
        <a:buNone/>
        <a:tabLst/>
        <a:defRPr b="0" baseline="0" cap="none" i="0" spc="0" strike="noStrike" sz="2200" u="none">
          <a:ln>
            <a:noFill/>
          </a:ln>
          <a:solidFill>
            <a:schemeClr val="tx1"/>
          </a:solidFill>
          <a:uFillTx/>
          <a:latin typeface="+mn-lt"/>
          <a:ea typeface="+mn-ea"/>
          <a:cs typeface="+mn-cs"/>
          <a:sym typeface="Helvetica Neue Light"/>
        </a:defRPr>
      </a:lvl3pPr>
      <a:lvl4pPr marL="0" marR="0" indent="685800" algn="ctr" defTabSz="821531" rtl="0" latinLnBrk="0">
        <a:lnSpc>
          <a:spcPct val="100000"/>
        </a:lnSpc>
        <a:spcBef>
          <a:spcPts val="0"/>
        </a:spcBef>
        <a:spcAft>
          <a:spcPts val="0"/>
        </a:spcAft>
        <a:buClrTx/>
        <a:buSzTx/>
        <a:buFontTx/>
        <a:buNone/>
        <a:tabLst/>
        <a:defRPr b="0" baseline="0" cap="none" i="0" spc="0" strike="noStrike" sz="2200" u="none">
          <a:ln>
            <a:noFill/>
          </a:ln>
          <a:solidFill>
            <a:schemeClr val="tx1"/>
          </a:solidFill>
          <a:uFillTx/>
          <a:latin typeface="+mn-lt"/>
          <a:ea typeface="+mn-ea"/>
          <a:cs typeface="+mn-cs"/>
          <a:sym typeface="Helvetica Neue Light"/>
        </a:defRPr>
      </a:lvl4pPr>
      <a:lvl5pPr marL="0" marR="0" indent="914400" algn="ctr" defTabSz="821531" rtl="0" latinLnBrk="0">
        <a:lnSpc>
          <a:spcPct val="100000"/>
        </a:lnSpc>
        <a:spcBef>
          <a:spcPts val="0"/>
        </a:spcBef>
        <a:spcAft>
          <a:spcPts val="0"/>
        </a:spcAft>
        <a:buClrTx/>
        <a:buSzTx/>
        <a:buFontTx/>
        <a:buNone/>
        <a:tabLst/>
        <a:defRPr b="0" baseline="0" cap="none" i="0" spc="0" strike="noStrike" sz="2200" u="none">
          <a:ln>
            <a:noFill/>
          </a:ln>
          <a:solidFill>
            <a:schemeClr val="tx1"/>
          </a:solidFill>
          <a:uFillTx/>
          <a:latin typeface="+mn-lt"/>
          <a:ea typeface="+mn-ea"/>
          <a:cs typeface="+mn-cs"/>
          <a:sym typeface="Helvetica Neue Light"/>
        </a:defRPr>
      </a:lvl5pPr>
      <a:lvl6pPr marL="0" marR="0" indent="1143000" algn="ctr" defTabSz="821531" rtl="0" latinLnBrk="0">
        <a:lnSpc>
          <a:spcPct val="100000"/>
        </a:lnSpc>
        <a:spcBef>
          <a:spcPts val="0"/>
        </a:spcBef>
        <a:spcAft>
          <a:spcPts val="0"/>
        </a:spcAft>
        <a:buClrTx/>
        <a:buSzTx/>
        <a:buFontTx/>
        <a:buNone/>
        <a:tabLst/>
        <a:defRPr b="0" baseline="0" cap="none" i="0" spc="0" strike="noStrike" sz="2200" u="none">
          <a:ln>
            <a:noFill/>
          </a:ln>
          <a:solidFill>
            <a:schemeClr val="tx1"/>
          </a:solidFill>
          <a:uFillTx/>
          <a:latin typeface="+mn-lt"/>
          <a:ea typeface="+mn-ea"/>
          <a:cs typeface="+mn-cs"/>
          <a:sym typeface="Helvetica Neue Light"/>
        </a:defRPr>
      </a:lvl6pPr>
      <a:lvl7pPr marL="0" marR="0" indent="1371600" algn="ctr" defTabSz="821531" rtl="0" latinLnBrk="0">
        <a:lnSpc>
          <a:spcPct val="100000"/>
        </a:lnSpc>
        <a:spcBef>
          <a:spcPts val="0"/>
        </a:spcBef>
        <a:spcAft>
          <a:spcPts val="0"/>
        </a:spcAft>
        <a:buClrTx/>
        <a:buSzTx/>
        <a:buFontTx/>
        <a:buNone/>
        <a:tabLst/>
        <a:defRPr b="0" baseline="0" cap="none" i="0" spc="0" strike="noStrike" sz="2200" u="none">
          <a:ln>
            <a:noFill/>
          </a:ln>
          <a:solidFill>
            <a:schemeClr val="tx1"/>
          </a:solidFill>
          <a:uFillTx/>
          <a:latin typeface="+mn-lt"/>
          <a:ea typeface="+mn-ea"/>
          <a:cs typeface="+mn-cs"/>
          <a:sym typeface="Helvetica Neue Light"/>
        </a:defRPr>
      </a:lvl7pPr>
      <a:lvl8pPr marL="0" marR="0" indent="1600200" algn="ctr" defTabSz="821531" rtl="0" latinLnBrk="0">
        <a:lnSpc>
          <a:spcPct val="100000"/>
        </a:lnSpc>
        <a:spcBef>
          <a:spcPts val="0"/>
        </a:spcBef>
        <a:spcAft>
          <a:spcPts val="0"/>
        </a:spcAft>
        <a:buClrTx/>
        <a:buSzTx/>
        <a:buFontTx/>
        <a:buNone/>
        <a:tabLst/>
        <a:defRPr b="0" baseline="0" cap="none" i="0" spc="0" strike="noStrike" sz="2200" u="none">
          <a:ln>
            <a:noFill/>
          </a:ln>
          <a:solidFill>
            <a:schemeClr val="tx1"/>
          </a:solidFill>
          <a:uFillTx/>
          <a:latin typeface="+mn-lt"/>
          <a:ea typeface="+mn-ea"/>
          <a:cs typeface="+mn-cs"/>
          <a:sym typeface="Helvetica Neue Light"/>
        </a:defRPr>
      </a:lvl8pPr>
      <a:lvl9pPr marL="0" marR="0" indent="1828800" algn="ctr" defTabSz="821531" rtl="0" latinLnBrk="0">
        <a:lnSpc>
          <a:spcPct val="100000"/>
        </a:lnSpc>
        <a:spcBef>
          <a:spcPts val="0"/>
        </a:spcBef>
        <a:spcAft>
          <a:spcPts val="0"/>
        </a:spcAft>
        <a:buClrTx/>
        <a:buSzTx/>
        <a:buFontTx/>
        <a:buNone/>
        <a:tabLst/>
        <a:defRPr b="0" baseline="0" cap="none" i="0" spc="0" strike="noStrike" sz="2200" u="none">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tif"/></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tif"/></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tif"/></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 Id="rId3" Type="http://schemas.openxmlformats.org/officeDocument/2006/relationships/image" Target="../media/image13.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 Id="rId3" Type="http://schemas.openxmlformats.org/officeDocument/2006/relationships/image" Target="../media/image16.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png"/><Relationship Id="rId3" Type="http://schemas.openxmlformats.org/officeDocument/2006/relationships/image" Target="../media/image21.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tif"/></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png"/></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tif"/></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 Id="rId3" Type="http://schemas.openxmlformats.org/officeDocument/2006/relationships/image" Target="../media/image8.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tif"/></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2" name="Corso di Basi di Dati I…"/>
          <p:cNvSpPr txBox="1"/>
          <p:nvPr>
            <p:ph type="ctrTitle"/>
          </p:nvPr>
        </p:nvSpPr>
        <p:spPr>
          <a:xfrm>
            <a:off x="1877599" y="3447498"/>
            <a:ext cx="15721499" cy="2241066"/>
          </a:xfrm>
          <a:prstGeom prst="rect">
            <a:avLst/>
          </a:prstGeom>
        </p:spPr>
        <p:txBody>
          <a:bodyPr lIns="50800" tIns="50800" rIns="50800" bIns="50800"/>
          <a:lstStyle/>
          <a:p>
            <a:pPr algn="l" defTabSz="549148">
              <a:defRPr sz="7519"/>
            </a:pPr>
            <a:r>
              <a:t>Corso di Basi di Dati I</a:t>
            </a:r>
          </a:p>
          <a:p>
            <a:pPr algn="l" defTabSz="549148">
              <a:defRPr sz="6392"/>
            </a:pPr>
            <a:r>
              <a:t>A.A. 2017/2018</a:t>
            </a:r>
          </a:p>
        </p:txBody>
      </p:sp>
      <p:sp>
        <p:nvSpPr>
          <p:cNvPr id="93" name="MySQL"/>
          <p:cNvSpPr txBox="1"/>
          <p:nvPr>
            <p:ph type="subTitle" sz="quarter" idx="1"/>
          </p:nvPr>
        </p:nvSpPr>
        <p:spPr>
          <a:xfrm>
            <a:off x="9066691" y="6460141"/>
            <a:ext cx="6250617" cy="2241065"/>
          </a:xfrm>
          <a:prstGeom prst="rect">
            <a:avLst/>
          </a:prstGeom>
        </p:spPr>
        <p:txBody>
          <a:bodyPr lIns="50800" tIns="50800" rIns="50800" bIns="50800"/>
          <a:lstStyle>
            <a:lvl1pPr defTabSz="584200">
              <a:defRPr b="1" sz="12500">
                <a:solidFill>
                  <a:srgbClr val="C82506"/>
                </a:solidFill>
              </a:defRPr>
            </a:lvl1pPr>
          </a:lstStyle>
          <a:p>
            <a:pPr/>
            <a:r>
              <a:t>MySQL</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3"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44" name="Una volta che avrete “eseguito” la query, il sistema vi fornirà, in output, l’esito di questa richiesta:"/>
          <p:cNvSpPr txBox="1"/>
          <p:nvPr/>
        </p:nvSpPr>
        <p:spPr>
          <a:xfrm>
            <a:off x="339363" y="2487930"/>
            <a:ext cx="23009419"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Una volta che avrete “eseguito” la query, il sistema vi fornirà, in output, l’esito di questa richiesta: </a:t>
            </a:r>
          </a:p>
        </p:txBody>
      </p:sp>
      <p:pic>
        <p:nvPicPr>
          <p:cNvPr id="145" name="Immagine" descr="Immagine"/>
          <p:cNvPicPr>
            <a:picLocks noChangeAspect="1"/>
          </p:cNvPicPr>
          <p:nvPr/>
        </p:nvPicPr>
        <p:blipFill>
          <a:blip r:embed="rId2">
            <a:extLst/>
          </a:blip>
          <a:srcRect l="0" t="54895" r="14227" b="0"/>
          <a:stretch>
            <a:fillRect/>
          </a:stretch>
        </p:blipFill>
        <p:spPr>
          <a:xfrm>
            <a:off x="1142282" y="3950036"/>
            <a:ext cx="22099512" cy="7263245"/>
          </a:xfrm>
          <a:prstGeom prst="rect">
            <a:avLst/>
          </a:prstGeom>
          <a:ln w="12700">
            <a:miter lim="400000"/>
          </a:ln>
        </p:spPr>
      </p:pic>
      <p:sp>
        <p:nvSpPr>
          <p:cNvPr id="146" name="Rettangolo arrotondato"/>
          <p:cNvSpPr/>
          <p:nvPr/>
        </p:nvSpPr>
        <p:spPr>
          <a:xfrm>
            <a:off x="5220862" y="8526134"/>
            <a:ext cx="17786941" cy="2612629"/>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47" name="Se ci fossero errori sarebbe il workbench stesso a segnalarvelo. Tuttavia è sempre opportuno verificare che tutto sia andato correttamente."/>
          <p:cNvSpPr txBox="1"/>
          <p:nvPr/>
        </p:nvSpPr>
        <p:spPr>
          <a:xfrm>
            <a:off x="922637" y="11572312"/>
            <a:ext cx="2300941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Se ci fossero errori sarebbe il workbench stesso a segnalarvelo. Tuttavia è sempre opportuno verificare che tutto sia andato correttamente.</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9" name="Immagine" descr="Immagine"/>
          <p:cNvPicPr>
            <a:picLocks noChangeAspect="1"/>
          </p:cNvPicPr>
          <p:nvPr/>
        </p:nvPicPr>
        <p:blipFill>
          <a:blip r:embed="rId2">
            <a:extLst/>
          </a:blip>
          <a:stretch>
            <a:fillRect/>
          </a:stretch>
        </p:blipFill>
        <p:spPr>
          <a:xfrm>
            <a:off x="7494716" y="3908958"/>
            <a:ext cx="8698712" cy="9517416"/>
          </a:xfrm>
          <a:prstGeom prst="rect">
            <a:avLst/>
          </a:prstGeom>
          <a:ln w="12700">
            <a:miter lim="400000"/>
          </a:ln>
        </p:spPr>
      </p:pic>
      <p:sp>
        <p:nvSpPr>
          <p:cNvPr id="150"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51" name="Se il procedimento non ha dato alcun errore allora possiamo spostarci in alto a sinistra, e chiedere al workbench di effettuare il refresh dei dati:"/>
          <p:cNvSpPr txBox="1"/>
          <p:nvPr/>
        </p:nvSpPr>
        <p:spPr>
          <a:xfrm>
            <a:off x="339363" y="2487930"/>
            <a:ext cx="2300941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Se il procedimento non ha dato alcun errore allora possiamo spostarci in alto a sinistra, e chiedere al workbench di effettuare il refresh dei dati: </a:t>
            </a:r>
          </a:p>
        </p:txBody>
      </p:sp>
      <p:sp>
        <p:nvSpPr>
          <p:cNvPr id="152" name="Rettangolo arrotondato"/>
          <p:cNvSpPr/>
          <p:nvPr/>
        </p:nvSpPr>
        <p:spPr>
          <a:xfrm>
            <a:off x="13195341" y="4420280"/>
            <a:ext cx="783037" cy="743444"/>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54" name="Immagine" descr="Immagine"/>
          <p:cNvPicPr>
            <a:picLocks noChangeAspect="1"/>
          </p:cNvPicPr>
          <p:nvPr/>
        </p:nvPicPr>
        <p:blipFill>
          <a:blip r:embed="rId2">
            <a:extLst/>
          </a:blip>
          <a:stretch>
            <a:fillRect/>
          </a:stretch>
        </p:blipFill>
        <p:spPr>
          <a:xfrm>
            <a:off x="8686800" y="3588551"/>
            <a:ext cx="7010400" cy="9372601"/>
          </a:xfrm>
          <a:prstGeom prst="rect">
            <a:avLst/>
          </a:prstGeom>
          <a:ln w="12700">
            <a:miter lim="400000"/>
          </a:ln>
        </p:spPr>
      </p:pic>
      <p:sp>
        <p:nvSpPr>
          <p:cNvPr id="155"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56" name="Una volta effettuato il refresh le tabelle che abbiamo appena creato saranno disponibili espandendo il campo “tables”:"/>
          <p:cNvSpPr txBox="1"/>
          <p:nvPr/>
        </p:nvSpPr>
        <p:spPr>
          <a:xfrm>
            <a:off x="339363" y="2487930"/>
            <a:ext cx="2300941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Una volta effettuato il refresh le tabelle che abbiamo appena creato saranno disponibili espandendo il campo “tables”:</a:t>
            </a:r>
          </a:p>
        </p:txBody>
      </p:sp>
      <p:sp>
        <p:nvSpPr>
          <p:cNvPr id="157" name="Rettangolo arrotondato"/>
          <p:cNvSpPr/>
          <p:nvPr/>
        </p:nvSpPr>
        <p:spPr>
          <a:xfrm>
            <a:off x="8464499" y="6341435"/>
            <a:ext cx="5957677" cy="4044302"/>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9"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60" name="Il dataset che abbiamo creato è organizzato nel seguente modo:"/>
          <p:cNvSpPr txBox="1"/>
          <p:nvPr/>
        </p:nvSpPr>
        <p:spPr>
          <a:xfrm>
            <a:off x="4986123" y="2487930"/>
            <a:ext cx="14554746"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Il dataset che abbiamo creato è organizzato nel seguente modo: </a:t>
            </a:r>
          </a:p>
        </p:txBody>
      </p:sp>
      <p:pic>
        <p:nvPicPr>
          <p:cNvPr id="161" name="Mappa_Associazioni.png" descr="Mappa_Associazioni.png"/>
          <p:cNvPicPr>
            <a:picLocks noChangeAspect="1"/>
          </p:cNvPicPr>
          <p:nvPr/>
        </p:nvPicPr>
        <p:blipFill>
          <a:blip r:embed="rId2">
            <a:extLst/>
          </a:blip>
          <a:stretch>
            <a:fillRect/>
          </a:stretch>
        </p:blipFill>
        <p:spPr>
          <a:xfrm>
            <a:off x="4738031" y="3324758"/>
            <a:ext cx="15050931" cy="10242759"/>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3" name="Import del Dataset -  Creazione delle Tabelle - Via grafica"/>
          <p:cNvSpPr txBox="1"/>
          <p:nvPr>
            <p:ph type="title" idx="4294967295"/>
          </p:nvPr>
        </p:nvSpPr>
        <p:spPr>
          <a:xfrm>
            <a:off x="300727" y="246815"/>
            <a:ext cx="19678951" cy="1450811"/>
          </a:xfrm>
          <a:prstGeom prst="rect">
            <a:avLst/>
          </a:prstGeom>
        </p:spPr>
        <p:txBody>
          <a:bodyPr lIns="50800" tIns="50800" rIns="50800" bIns="50800"/>
          <a:lstStyle>
            <a:lvl1pPr defTabSz="373887">
              <a:defRPr sz="5824"/>
            </a:lvl1pPr>
          </a:lstStyle>
          <a:p>
            <a:pPr/>
            <a:r>
              <a:t>Import del Dataset -  Creazione delle Tabelle - Via grafica</a:t>
            </a:r>
          </a:p>
        </p:txBody>
      </p:sp>
      <p:sp>
        <p:nvSpPr>
          <p:cNvPr id="164" name="Oltre quella da noi percorsa esiste una seconda strada per creare le tabelle. Quella grafica. Se clicchiamo con il tasto destro su “Tables” e poi su “Create Table” possiamo accedere a questa proprietà del workbench."/>
          <p:cNvSpPr txBox="1"/>
          <p:nvPr/>
        </p:nvSpPr>
        <p:spPr>
          <a:xfrm>
            <a:off x="339363" y="2487930"/>
            <a:ext cx="23009419" cy="18402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Oltre quella da noi percorsa esiste una seconda strada per creare le tabelle. Quella grafica. Se clicchiamo con il tasto destro su “Tables” e poi su “Create Table” possiamo accedere a questa proprietà del workbench. </a:t>
            </a:r>
          </a:p>
        </p:txBody>
      </p:sp>
      <p:pic>
        <p:nvPicPr>
          <p:cNvPr id="165" name="Schermata 2017-10-17 alle 07.26.37.png" descr="Schermata 2017-10-17 alle 07.26.37.png"/>
          <p:cNvPicPr>
            <a:picLocks noChangeAspect="1"/>
          </p:cNvPicPr>
          <p:nvPr/>
        </p:nvPicPr>
        <p:blipFill>
          <a:blip r:embed="rId2">
            <a:extLst/>
          </a:blip>
          <a:stretch>
            <a:fillRect/>
          </a:stretch>
        </p:blipFill>
        <p:spPr>
          <a:xfrm>
            <a:off x="802915" y="4375830"/>
            <a:ext cx="8682624" cy="7603874"/>
          </a:xfrm>
          <a:prstGeom prst="rect">
            <a:avLst/>
          </a:prstGeom>
          <a:ln w="12700">
            <a:miter lim="400000"/>
          </a:ln>
        </p:spPr>
      </p:pic>
      <p:pic>
        <p:nvPicPr>
          <p:cNvPr id="166" name="Schermata 2017-10-17 alle 07.26.48.png" descr="Schermata 2017-10-17 alle 07.26.48.png"/>
          <p:cNvPicPr>
            <a:picLocks noChangeAspect="1"/>
          </p:cNvPicPr>
          <p:nvPr/>
        </p:nvPicPr>
        <p:blipFill>
          <a:blip r:embed="rId3">
            <a:extLst/>
          </a:blip>
          <a:stretch>
            <a:fillRect/>
          </a:stretch>
        </p:blipFill>
        <p:spPr>
          <a:xfrm>
            <a:off x="10912741" y="4018517"/>
            <a:ext cx="11938001" cy="8318501"/>
          </a:xfrm>
          <a:prstGeom prst="rect">
            <a:avLst/>
          </a:prstGeom>
          <a:ln w="12700">
            <a:miter lim="400000"/>
          </a:ln>
        </p:spPr>
      </p:pic>
      <p:sp>
        <p:nvSpPr>
          <p:cNvPr id="167" name="Linea"/>
          <p:cNvSpPr/>
          <p:nvPr/>
        </p:nvSpPr>
        <p:spPr>
          <a:xfrm flipV="1">
            <a:off x="8751602" y="4493158"/>
            <a:ext cx="5476959" cy="3474597"/>
          </a:xfrm>
          <a:prstGeom prst="line">
            <a:avLst/>
          </a:prstGeom>
          <a:ln w="25400">
            <a:solidFill>
              <a:srgbClr val="000000"/>
            </a:solidFill>
            <a:miter lim="400000"/>
            <a:tailEnd type="triangle"/>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68" name="Essa non fa altro che preparare la query al posto nostro, ed eseguirla quando azioniamo il comando di creazione."/>
          <p:cNvSpPr txBox="1"/>
          <p:nvPr/>
        </p:nvSpPr>
        <p:spPr>
          <a:xfrm>
            <a:off x="758788" y="12027403"/>
            <a:ext cx="23009418"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Essa non fa altro che preparare la query al posto nostro, ed eseguirla quando azioniamo il comando di creazione. </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 name="Import del Dataset -  Nuovo Script SQL"/>
          <p:cNvSpPr txBox="1"/>
          <p:nvPr>
            <p:ph type="title" idx="4294967295"/>
          </p:nvPr>
        </p:nvSpPr>
        <p:spPr>
          <a:xfrm>
            <a:off x="300727" y="246815"/>
            <a:ext cx="19678951" cy="1450811"/>
          </a:xfrm>
          <a:prstGeom prst="rect">
            <a:avLst/>
          </a:prstGeom>
        </p:spPr>
        <p:txBody>
          <a:bodyPr lIns="50800" tIns="50800" rIns="50800" bIns="50800"/>
          <a:lstStyle>
            <a:lvl1pPr defTabSz="543305">
              <a:defRPr sz="8463"/>
            </a:lvl1pPr>
          </a:lstStyle>
          <a:p>
            <a:pPr/>
            <a:r>
              <a:t>Import del Dataset -  Nuovo Script SQL</a:t>
            </a:r>
          </a:p>
        </p:txBody>
      </p:sp>
      <p:sp>
        <p:nvSpPr>
          <p:cNvPr id="171" name="Per poter popolare il database, tramite l’utilizzo del Workbench che ci mette a disposizione il DBMS MySQL, dobbiamo prima di tutto creare un nuovo script. In modo da non “sovrascrivere” il vecchio:"/>
          <p:cNvSpPr txBox="1"/>
          <p:nvPr/>
        </p:nvSpPr>
        <p:spPr>
          <a:xfrm>
            <a:off x="460599" y="2487930"/>
            <a:ext cx="23009418"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Per poter popolare il database, tramite l’utilizzo del Workbench che ci mette a disposizione il DBMS MySQL, dobbiamo prima di tutto creare un nuovo script. In modo da non “sovrascrivere” il vecchio: </a:t>
            </a:r>
          </a:p>
        </p:txBody>
      </p:sp>
      <p:pic>
        <p:nvPicPr>
          <p:cNvPr id="172" name="Schermata 2017-11-06 alle 10.39.57.png" descr="Schermata 2017-11-06 alle 10.39.57.png"/>
          <p:cNvPicPr>
            <a:picLocks noChangeAspect="1"/>
          </p:cNvPicPr>
          <p:nvPr/>
        </p:nvPicPr>
        <p:blipFill>
          <a:blip r:embed="rId2">
            <a:extLst/>
          </a:blip>
          <a:stretch>
            <a:fillRect/>
          </a:stretch>
        </p:blipFill>
        <p:spPr>
          <a:xfrm>
            <a:off x="4602131" y="3908958"/>
            <a:ext cx="14726353" cy="9161383"/>
          </a:xfrm>
          <a:prstGeom prst="rect">
            <a:avLst/>
          </a:prstGeom>
          <a:ln w="12700">
            <a:miter lim="400000"/>
          </a:ln>
        </p:spPr>
      </p:pic>
      <p:sp>
        <p:nvSpPr>
          <p:cNvPr id="173" name="Rettangolo arrotondato"/>
          <p:cNvSpPr/>
          <p:nvPr/>
        </p:nvSpPr>
        <p:spPr>
          <a:xfrm>
            <a:off x="4551369" y="4250749"/>
            <a:ext cx="786462" cy="878110"/>
          </a:xfrm>
          <a:prstGeom prst="roundRect">
            <a:avLst>
              <a:gd name="adj" fmla="val 20613"/>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74" name="Clicchiamo dunque sull’apposita icona."/>
          <p:cNvSpPr txBox="1"/>
          <p:nvPr/>
        </p:nvSpPr>
        <p:spPr>
          <a:xfrm>
            <a:off x="1664052" y="4206620"/>
            <a:ext cx="3436000" cy="24244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Clicchiamo dunque sull’apposita icona.</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6" name="Import del Dataset -  Popolazione delle Tabelle"/>
          <p:cNvSpPr txBox="1"/>
          <p:nvPr>
            <p:ph type="title" idx="4294967295"/>
          </p:nvPr>
        </p:nvSpPr>
        <p:spPr>
          <a:xfrm>
            <a:off x="300727" y="246815"/>
            <a:ext cx="19678951" cy="1450811"/>
          </a:xfrm>
          <a:prstGeom prst="rect">
            <a:avLst/>
          </a:prstGeom>
        </p:spPr>
        <p:txBody>
          <a:bodyPr lIns="50800" tIns="50800" rIns="50800" bIns="50800"/>
          <a:lstStyle>
            <a:lvl1pPr defTabSz="455675">
              <a:defRPr sz="7097"/>
            </a:lvl1pPr>
          </a:lstStyle>
          <a:p>
            <a:pPr/>
            <a:r>
              <a:t>Import del Dataset -  Popolazione delle Tabelle</a:t>
            </a:r>
          </a:p>
        </p:txBody>
      </p:sp>
      <p:sp>
        <p:nvSpPr>
          <p:cNvPr id="177" name="Per popolare le tabelle, aprite il file “populate.txt” che trovate in allegato a questa dispensa:"/>
          <p:cNvSpPr txBox="1"/>
          <p:nvPr/>
        </p:nvSpPr>
        <p:spPr>
          <a:xfrm>
            <a:off x="582586" y="2487930"/>
            <a:ext cx="22053999"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Per popolare le tabelle, aprite il file “populate.txt” che trovate in allegato a questa dispensa:  </a:t>
            </a:r>
          </a:p>
        </p:txBody>
      </p:sp>
      <p:sp>
        <p:nvSpPr>
          <p:cNvPr id="178" name="Selezionate tutto il contenuto del file, spostatevi sul Workbench, ed incollate il file appena copiato nello script appena creato."/>
          <p:cNvSpPr txBox="1"/>
          <p:nvPr/>
        </p:nvSpPr>
        <p:spPr>
          <a:xfrm>
            <a:off x="9182268" y="5061599"/>
            <a:ext cx="4426189" cy="47612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Selezionate tutto il contenuto del file, spostatevi sul Workbench, ed incollate il file appena copiato nello script appena creato. </a:t>
            </a:r>
          </a:p>
        </p:txBody>
      </p:sp>
      <p:sp>
        <p:nvSpPr>
          <p:cNvPr id="179" name="Linea"/>
          <p:cNvSpPr/>
          <p:nvPr/>
        </p:nvSpPr>
        <p:spPr>
          <a:xfrm>
            <a:off x="8714537" y="3127981"/>
            <a:ext cx="2447993" cy="1"/>
          </a:xfrm>
          <a:prstGeom prst="line">
            <a:avLst/>
          </a:prstGeom>
          <a:ln w="63500">
            <a:solidFill>
              <a:srgbClr val="000000"/>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80" name="Linea"/>
          <p:cNvSpPr/>
          <p:nvPr/>
        </p:nvSpPr>
        <p:spPr>
          <a:xfrm flipH="1">
            <a:off x="7357296" y="3344956"/>
            <a:ext cx="1404970" cy="825830"/>
          </a:xfrm>
          <a:prstGeom prst="line">
            <a:avLst/>
          </a:prstGeom>
          <a:ln w="50800">
            <a:solidFill>
              <a:srgbClr val="000000"/>
            </a:solidFill>
            <a:miter lim="400000"/>
            <a:tailEnd type="triangle"/>
          </a:ln>
        </p:spPr>
        <p:txBody>
          <a:bodyPr lIns="71437" tIns="71437" rIns="71437" bIns="71437" anchor="ctr"/>
          <a:lstStyle/>
          <a:p>
            <a:pPr>
              <a:defRPr b="0" sz="3000">
                <a:solidFill>
                  <a:srgbClr val="FFFFFF"/>
                </a:solidFill>
                <a:latin typeface="+mn-lt"/>
                <a:ea typeface="+mn-ea"/>
                <a:cs typeface="+mn-cs"/>
                <a:sym typeface="Helvetica Neue Medium"/>
              </a:defRPr>
            </a:pPr>
          </a:p>
        </p:txBody>
      </p:sp>
      <p:pic>
        <p:nvPicPr>
          <p:cNvPr id="181" name="Schermata 2017-11-06 alle 10.38.43.png" descr="Schermata 2017-11-06 alle 10.38.43.png"/>
          <p:cNvPicPr>
            <a:picLocks noChangeAspect="1"/>
          </p:cNvPicPr>
          <p:nvPr/>
        </p:nvPicPr>
        <p:blipFill>
          <a:blip r:embed="rId2">
            <a:extLst/>
          </a:blip>
          <a:stretch>
            <a:fillRect/>
          </a:stretch>
        </p:blipFill>
        <p:spPr>
          <a:xfrm>
            <a:off x="291441" y="4349803"/>
            <a:ext cx="8525071" cy="7705353"/>
          </a:xfrm>
          <a:prstGeom prst="rect">
            <a:avLst/>
          </a:prstGeom>
          <a:ln w="12700">
            <a:miter lim="400000"/>
          </a:ln>
        </p:spPr>
      </p:pic>
      <p:pic>
        <p:nvPicPr>
          <p:cNvPr id="182" name="Schermata 2017-11-06 alle 10.44.04.png" descr="Schermata 2017-11-06 alle 10.44.04.png"/>
          <p:cNvPicPr>
            <a:picLocks noChangeAspect="1"/>
          </p:cNvPicPr>
          <p:nvPr/>
        </p:nvPicPr>
        <p:blipFill>
          <a:blip r:embed="rId3">
            <a:extLst/>
          </a:blip>
          <a:stretch>
            <a:fillRect/>
          </a:stretch>
        </p:blipFill>
        <p:spPr>
          <a:xfrm>
            <a:off x="13763603" y="3447812"/>
            <a:ext cx="10196533" cy="9509335"/>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84" name="Schermata 2017-11-06 alle 10.45.46.png" descr="Schermata 2017-11-06 alle 10.45.46.png"/>
          <p:cNvPicPr>
            <a:picLocks noChangeAspect="1"/>
          </p:cNvPicPr>
          <p:nvPr/>
        </p:nvPicPr>
        <p:blipFill>
          <a:blip r:embed="rId2">
            <a:extLst/>
          </a:blip>
          <a:srcRect l="0" t="6295" r="0" b="0"/>
          <a:stretch>
            <a:fillRect/>
          </a:stretch>
        </p:blipFill>
        <p:spPr>
          <a:xfrm>
            <a:off x="5328773" y="3324758"/>
            <a:ext cx="13030562" cy="10083214"/>
          </a:xfrm>
          <a:prstGeom prst="rect">
            <a:avLst/>
          </a:prstGeom>
          <a:ln w="12700">
            <a:miter lim="400000"/>
          </a:ln>
        </p:spPr>
      </p:pic>
      <p:sp>
        <p:nvSpPr>
          <p:cNvPr id="185" name="Per andare effettivamente a creare la tabella è necessario cliccare sul tasto di esecuzione della query"/>
          <p:cNvSpPr txBox="1"/>
          <p:nvPr/>
        </p:nvSpPr>
        <p:spPr>
          <a:xfrm>
            <a:off x="339363" y="2487930"/>
            <a:ext cx="23009419"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Per andare effettivamente a creare la tabella è necessario cliccare sul tasto di esecuzione della query</a:t>
            </a:r>
          </a:p>
        </p:txBody>
      </p:sp>
      <p:sp>
        <p:nvSpPr>
          <p:cNvPr id="186" name="Rettangolo arrotondato"/>
          <p:cNvSpPr/>
          <p:nvPr/>
        </p:nvSpPr>
        <p:spPr>
          <a:xfrm>
            <a:off x="9136404" y="3369208"/>
            <a:ext cx="876467" cy="668774"/>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87" name="Prima di cliccare sul fulmine giallo ricordatevi però di controllare se, per qualche motivo, ci sono errori di sintassi!!!"/>
          <p:cNvSpPr txBox="1"/>
          <p:nvPr/>
        </p:nvSpPr>
        <p:spPr>
          <a:xfrm>
            <a:off x="15712233" y="3950036"/>
            <a:ext cx="8316246" cy="24244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Prima di cliccare sul fulmine giallo ricordatevi però di controllare se, per qualche motivo, ci sono errori di sintassi!!! </a:t>
            </a:r>
          </a:p>
        </p:txBody>
      </p:sp>
      <p:sp>
        <p:nvSpPr>
          <p:cNvPr id="188" name="Una volta concluso verificate che non ci siano stati errori di inserimento"/>
          <p:cNvSpPr txBox="1"/>
          <p:nvPr/>
        </p:nvSpPr>
        <p:spPr>
          <a:xfrm>
            <a:off x="18460161" y="10535754"/>
            <a:ext cx="4223518" cy="30086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Una volta concluso verificate che non ci siano stati errori di inserimento</a:t>
            </a:r>
          </a:p>
        </p:txBody>
      </p:sp>
      <p:sp>
        <p:nvSpPr>
          <p:cNvPr id="189" name="Import del Dataset -  Popolazione delle Tabelle"/>
          <p:cNvSpPr txBox="1"/>
          <p:nvPr>
            <p:ph type="title" idx="4294967295"/>
          </p:nvPr>
        </p:nvSpPr>
        <p:spPr>
          <a:xfrm>
            <a:off x="300727" y="246815"/>
            <a:ext cx="19678951" cy="1450811"/>
          </a:xfrm>
          <a:prstGeom prst="rect">
            <a:avLst/>
          </a:prstGeom>
        </p:spPr>
        <p:txBody>
          <a:bodyPr lIns="50800" tIns="50800" rIns="50800" bIns="50800"/>
          <a:lstStyle>
            <a:lvl1pPr defTabSz="455675">
              <a:defRPr sz="7097"/>
            </a:lvl1pPr>
          </a:lstStyle>
          <a:p>
            <a:pPr/>
            <a:r>
              <a:t>Import del Dataset -  Popolazione delle Tabelle</a:t>
            </a:r>
          </a:p>
        </p:txBody>
      </p:sp>
      <p:sp>
        <p:nvSpPr>
          <p:cNvPr id="190" name="Rettangolo arrotondato"/>
          <p:cNvSpPr/>
          <p:nvPr/>
        </p:nvSpPr>
        <p:spPr>
          <a:xfrm>
            <a:off x="8959189" y="4256653"/>
            <a:ext cx="876468" cy="6648042"/>
          </a:xfrm>
          <a:prstGeom prst="roundRect">
            <a:avLst>
              <a:gd name="adj" fmla="val 14677"/>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91" name="Rettangolo arrotondato"/>
          <p:cNvSpPr/>
          <p:nvPr/>
        </p:nvSpPr>
        <p:spPr>
          <a:xfrm>
            <a:off x="8216599" y="11031694"/>
            <a:ext cx="9730970" cy="24397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36" y="21600"/>
                </a:moveTo>
                <a:lnTo>
                  <a:pt x="21164" y="21600"/>
                </a:lnTo>
                <a:cubicBezTo>
                  <a:pt x="21289" y="21600"/>
                  <a:pt x="21352" y="21600"/>
                  <a:pt x="21420" y="21515"/>
                </a:cubicBezTo>
                <a:cubicBezTo>
                  <a:pt x="21494" y="21407"/>
                  <a:pt x="21552" y="21175"/>
                  <a:pt x="21579" y="20881"/>
                </a:cubicBezTo>
                <a:cubicBezTo>
                  <a:pt x="21600" y="20612"/>
                  <a:pt x="21600" y="20358"/>
                  <a:pt x="21600" y="19851"/>
                </a:cubicBezTo>
                <a:lnTo>
                  <a:pt x="21600" y="1741"/>
                </a:lnTo>
                <a:cubicBezTo>
                  <a:pt x="21600" y="1242"/>
                  <a:pt x="21600" y="988"/>
                  <a:pt x="21579" y="719"/>
                </a:cubicBezTo>
                <a:cubicBezTo>
                  <a:pt x="21552" y="425"/>
                  <a:pt x="21494" y="193"/>
                  <a:pt x="21420" y="85"/>
                </a:cubicBezTo>
                <a:cubicBezTo>
                  <a:pt x="21352" y="0"/>
                  <a:pt x="21289" y="0"/>
                  <a:pt x="21162" y="0"/>
                </a:cubicBezTo>
                <a:lnTo>
                  <a:pt x="436" y="0"/>
                </a:lnTo>
                <a:cubicBezTo>
                  <a:pt x="311" y="0"/>
                  <a:pt x="248" y="0"/>
                  <a:pt x="180" y="85"/>
                </a:cubicBezTo>
                <a:cubicBezTo>
                  <a:pt x="106" y="193"/>
                  <a:pt x="48" y="425"/>
                  <a:pt x="21" y="719"/>
                </a:cubicBezTo>
                <a:cubicBezTo>
                  <a:pt x="0" y="988"/>
                  <a:pt x="0" y="1242"/>
                  <a:pt x="0" y="1749"/>
                </a:cubicBezTo>
                <a:lnTo>
                  <a:pt x="0" y="19859"/>
                </a:lnTo>
                <a:cubicBezTo>
                  <a:pt x="0" y="20358"/>
                  <a:pt x="0" y="20612"/>
                  <a:pt x="21" y="20881"/>
                </a:cubicBezTo>
                <a:cubicBezTo>
                  <a:pt x="48" y="21175"/>
                  <a:pt x="106" y="21407"/>
                  <a:pt x="180" y="21515"/>
                </a:cubicBezTo>
                <a:cubicBezTo>
                  <a:pt x="248" y="21600"/>
                  <a:pt x="311" y="21600"/>
                  <a:pt x="438" y="21600"/>
                </a:cubicBezTo>
                <a:close/>
              </a:path>
            </a:pathLst>
          </a:cu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3" name="Ancora una volta è necessario effettuare il refresh dell’interno Database, e poi potremo visualizzare il risultato dell’operazione di inserimento."/>
          <p:cNvSpPr txBox="1"/>
          <p:nvPr/>
        </p:nvSpPr>
        <p:spPr>
          <a:xfrm>
            <a:off x="339363" y="2487930"/>
            <a:ext cx="2300941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Ancora una volta è necessario effettuare il refresh dell’interno Database, e poi potremo visualizzare il risultato dell’operazione di inserimento. </a:t>
            </a:r>
          </a:p>
        </p:txBody>
      </p:sp>
      <p:pic>
        <p:nvPicPr>
          <p:cNvPr id="194" name="Schermata 2017-11-06 alle 10.48.32.png" descr="Schermata 2017-11-06 alle 10.48.32.png"/>
          <p:cNvPicPr>
            <a:picLocks noChangeAspect="1"/>
          </p:cNvPicPr>
          <p:nvPr/>
        </p:nvPicPr>
        <p:blipFill>
          <a:blip r:embed="rId2">
            <a:extLst/>
          </a:blip>
          <a:stretch>
            <a:fillRect/>
          </a:stretch>
        </p:blipFill>
        <p:spPr>
          <a:xfrm>
            <a:off x="9229243" y="3182059"/>
            <a:ext cx="7327107" cy="9863413"/>
          </a:xfrm>
          <a:prstGeom prst="rect">
            <a:avLst/>
          </a:prstGeom>
          <a:ln w="12700">
            <a:miter lim="400000"/>
          </a:ln>
        </p:spPr>
      </p:pic>
      <p:sp>
        <p:nvSpPr>
          <p:cNvPr id="195" name="Rettangolo arrotondato"/>
          <p:cNvSpPr/>
          <p:nvPr/>
        </p:nvSpPr>
        <p:spPr>
          <a:xfrm>
            <a:off x="14782810" y="3540518"/>
            <a:ext cx="1092432" cy="948129"/>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96" name="Rettangolo arrotondato"/>
          <p:cNvSpPr/>
          <p:nvPr/>
        </p:nvSpPr>
        <p:spPr>
          <a:xfrm>
            <a:off x="15284228" y="7106609"/>
            <a:ext cx="1092431" cy="948129"/>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97" name="Prime Query -  Selezion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Selezione</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99" name="Schermata 2017-11-06 alle 11.16.19.png" descr="Schermata 2017-11-06 alle 11.16.19.png"/>
          <p:cNvPicPr>
            <a:picLocks noChangeAspect="1"/>
          </p:cNvPicPr>
          <p:nvPr/>
        </p:nvPicPr>
        <p:blipFill>
          <a:blip r:embed="rId2">
            <a:extLst/>
          </a:blip>
          <a:stretch>
            <a:fillRect/>
          </a:stretch>
        </p:blipFill>
        <p:spPr>
          <a:xfrm>
            <a:off x="4738247" y="3751932"/>
            <a:ext cx="15050499" cy="9837033"/>
          </a:xfrm>
          <a:prstGeom prst="rect">
            <a:avLst/>
          </a:prstGeom>
          <a:ln w="12700">
            <a:miter lim="400000"/>
          </a:ln>
        </p:spPr>
      </p:pic>
      <p:sp>
        <p:nvSpPr>
          <p:cNvPr id="200" name="Il risultato che otterremo sarà il seguente. Tutto ciò che il workbench ha fatto è stato eseguire la query al posto nostro!"/>
          <p:cNvSpPr txBox="1"/>
          <p:nvPr/>
        </p:nvSpPr>
        <p:spPr>
          <a:xfrm>
            <a:off x="339363" y="2487930"/>
            <a:ext cx="2300941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Il risultato che otterremo sarà il seguente. Tutto ciò che il workbench ha fatto è stato eseguire la query al posto nostro! </a:t>
            </a:r>
          </a:p>
        </p:txBody>
      </p:sp>
      <p:sp>
        <p:nvSpPr>
          <p:cNvPr id="201" name="Rettangolo arrotondato"/>
          <p:cNvSpPr/>
          <p:nvPr/>
        </p:nvSpPr>
        <p:spPr>
          <a:xfrm>
            <a:off x="5913774" y="4148948"/>
            <a:ext cx="4009257" cy="948129"/>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202" name="Rettangolo arrotondato"/>
          <p:cNvSpPr/>
          <p:nvPr/>
        </p:nvSpPr>
        <p:spPr>
          <a:xfrm>
            <a:off x="4519698" y="6755592"/>
            <a:ext cx="5607848" cy="5569947"/>
          </a:xfrm>
          <a:prstGeom prst="roundRect">
            <a:avLst>
              <a:gd name="adj" fmla="val 3274"/>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203" name="SELEZIONA tutto DA nomeDB.nomeTabella"/>
          <p:cNvSpPr txBox="1"/>
          <p:nvPr/>
        </p:nvSpPr>
        <p:spPr>
          <a:xfrm>
            <a:off x="6094250" y="5067144"/>
            <a:ext cx="10105087" cy="6718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584200">
              <a:defRPr b="0" sz="3800">
                <a:latin typeface="+mn-lt"/>
                <a:ea typeface="+mn-ea"/>
                <a:cs typeface="+mn-cs"/>
                <a:sym typeface="Helvetica Neue Medium"/>
              </a:defRPr>
            </a:pPr>
            <a:r>
              <a:rPr>
                <a:solidFill>
                  <a:schemeClr val="accent1"/>
                </a:solidFill>
              </a:rPr>
              <a:t>SELEZIONA</a:t>
            </a:r>
            <a:r>
              <a:t> </a:t>
            </a:r>
            <a:r>
              <a:rPr i="1">
                <a:latin typeface="Helvetica Neue"/>
                <a:ea typeface="Helvetica Neue"/>
                <a:cs typeface="Helvetica Neue"/>
                <a:sym typeface="Helvetica Neue"/>
              </a:rPr>
              <a:t>tutto</a:t>
            </a:r>
            <a:r>
              <a:t> </a:t>
            </a:r>
            <a:r>
              <a:rPr>
                <a:solidFill>
                  <a:schemeClr val="accent1"/>
                </a:solidFill>
              </a:rPr>
              <a:t>DA</a:t>
            </a:r>
            <a:r>
              <a:t> </a:t>
            </a:r>
            <a:r>
              <a:rPr i="1">
                <a:latin typeface="Helvetica Neue"/>
                <a:ea typeface="Helvetica Neue"/>
                <a:cs typeface="Helvetica Neue"/>
                <a:sym typeface="Helvetica Neue"/>
              </a:rPr>
              <a:t>nomeDB.nomeTabella</a:t>
            </a:r>
          </a:p>
        </p:txBody>
      </p:sp>
      <p:sp>
        <p:nvSpPr>
          <p:cNvPr id="204" name="Prime Query -  Selezion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Selezione</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5" name="Import del Dataset -  Creazione di un nuovo Database"/>
          <p:cNvSpPr txBox="1"/>
          <p:nvPr>
            <p:ph type="title" idx="4294967295"/>
          </p:nvPr>
        </p:nvSpPr>
        <p:spPr>
          <a:xfrm>
            <a:off x="300727" y="246815"/>
            <a:ext cx="19678951" cy="1450811"/>
          </a:xfrm>
          <a:prstGeom prst="rect">
            <a:avLst/>
          </a:prstGeom>
        </p:spPr>
        <p:txBody>
          <a:bodyPr lIns="50800" tIns="50800" rIns="50800" bIns="50800"/>
          <a:lstStyle>
            <a:lvl1pPr defTabSz="397256">
              <a:defRPr sz="6188"/>
            </a:lvl1pPr>
          </a:lstStyle>
          <a:p>
            <a:pPr/>
            <a:r>
              <a:t>Import del Dataset -  Creazione di un nuovo Database</a:t>
            </a:r>
          </a:p>
        </p:txBody>
      </p:sp>
      <p:sp>
        <p:nvSpPr>
          <p:cNvPr id="96" name="Il primo passo da compiere, per importare il nostro dataset, è quello riguardante la creazione di un nuovo Database all’interno del quale andranno collocate le tabelle."/>
          <p:cNvSpPr txBox="1"/>
          <p:nvPr/>
        </p:nvSpPr>
        <p:spPr>
          <a:xfrm>
            <a:off x="582586" y="2487930"/>
            <a:ext cx="2205399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Il primo passo da compiere, per importare il nostro dataset, è quello riguardante la creazione di un nuovo Database all’interno del quale andranno collocate le tabelle. </a:t>
            </a:r>
          </a:p>
        </p:txBody>
      </p:sp>
      <p:pic>
        <p:nvPicPr>
          <p:cNvPr id="97" name="Schermata 2017-10-17 alle 07.05.28.png" descr="Schermata 2017-10-17 alle 07.05.28.png"/>
          <p:cNvPicPr>
            <a:picLocks noChangeAspect="1"/>
          </p:cNvPicPr>
          <p:nvPr/>
        </p:nvPicPr>
        <p:blipFill>
          <a:blip r:embed="rId2">
            <a:extLst/>
          </a:blip>
          <a:stretch>
            <a:fillRect/>
          </a:stretch>
        </p:blipFill>
        <p:spPr>
          <a:xfrm>
            <a:off x="5997231" y="4122107"/>
            <a:ext cx="11224708" cy="8518751"/>
          </a:xfrm>
          <a:prstGeom prst="rect">
            <a:avLst/>
          </a:prstGeom>
          <a:ln w="12700">
            <a:miter lim="400000"/>
          </a:ln>
        </p:spPr>
      </p:pic>
      <p:sp>
        <p:nvSpPr>
          <p:cNvPr id="98" name="Rettangolo arrotondato"/>
          <p:cNvSpPr/>
          <p:nvPr/>
        </p:nvSpPr>
        <p:spPr>
          <a:xfrm>
            <a:off x="8061694" y="3953408"/>
            <a:ext cx="1056650" cy="1056649"/>
          </a:xfrm>
          <a:prstGeom prst="roundRect">
            <a:avLst>
              <a:gd name="adj" fmla="val 15000"/>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06" name="Schermata 2017-11-06 alle 11.20.38.png" descr="Schermata 2017-11-06 alle 11.20.38.png"/>
          <p:cNvPicPr>
            <a:picLocks noChangeAspect="1"/>
          </p:cNvPicPr>
          <p:nvPr/>
        </p:nvPicPr>
        <p:blipFill>
          <a:blip r:embed="rId2">
            <a:extLst/>
          </a:blip>
          <a:stretch>
            <a:fillRect/>
          </a:stretch>
        </p:blipFill>
        <p:spPr>
          <a:xfrm>
            <a:off x="12475415" y="4027003"/>
            <a:ext cx="8569585" cy="6756789"/>
          </a:xfrm>
          <a:prstGeom prst="rect">
            <a:avLst/>
          </a:prstGeom>
          <a:ln w="12700">
            <a:miter lim="400000"/>
          </a:ln>
        </p:spPr>
      </p:pic>
      <p:pic>
        <p:nvPicPr>
          <p:cNvPr id="207" name="Schermata 2017-11-06 alle 11.20.27.png" descr="Schermata 2017-11-06 alle 11.20.27.png"/>
          <p:cNvPicPr>
            <a:picLocks noChangeAspect="1"/>
          </p:cNvPicPr>
          <p:nvPr/>
        </p:nvPicPr>
        <p:blipFill>
          <a:blip r:embed="rId3">
            <a:extLst/>
          </a:blip>
          <a:stretch>
            <a:fillRect/>
          </a:stretch>
        </p:blipFill>
        <p:spPr>
          <a:xfrm>
            <a:off x="1796456" y="4493158"/>
            <a:ext cx="9000632" cy="5374291"/>
          </a:xfrm>
          <a:prstGeom prst="rect">
            <a:avLst/>
          </a:prstGeom>
          <a:ln w="12700">
            <a:miter lim="400000"/>
          </a:ln>
        </p:spPr>
      </p:pic>
      <p:sp>
        <p:nvSpPr>
          <p:cNvPr id="208" name="Ma noi vogliamo solo alcuni dei campi della tabella, non tutti.…"/>
          <p:cNvSpPr txBox="1"/>
          <p:nvPr/>
        </p:nvSpPr>
        <p:spPr>
          <a:xfrm>
            <a:off x="339363" y="2487930"/>
            <a:ext cx="23009419" cy="18402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584200">
              <a:defRPr b="0" sz="3800">
                <a:latin typeface="+mn-lt"/>
                <a:ea typeface="+mn-ea"/>
                <a:cs typeface="+mn-cs"/>
                <a:sym typeface="Helvetica Neue Medium"/>
              </a:defRPr>
            </a:pPr>
            <a:r>
              <a:t>Ma noi vogliamo solo alcuni dei campi della tabella, non tutti. </a:t>
            </a:r>
          </a:p>
          <a:p>
            <a:pPr algn="l" defTabSz="584200">
              <a:defRPr b="0" sz="3800">
                <a:latin typeface="+mn-lt"/>
                <a:ea typeface="+mn-ea"/>
                <a:cs typeface="+mn-cs"/>
                <a:sym typeface="Helvetica Neue Medium"/>
              </a:defRPr>
            </a:pPr>
            <a:r>
              <a:t>Possiamo dunque scrivere (e per farlo facciamoci aiutare dal Workbench):</a:t>
            </a:r>
          </a:p>
        </p:txBody>
      </p:sp>
      <p:sp>
        <p:nvSpPr>
          <p:cNvPr id="209" name="Una volta che scriviamo test_bdd. (mi raccomando il punto), il Workbench capisce che stiamo per chiamare in causa una delle tabelle del database (Figura 1). La stessa cosa la possiamo fare dopo il nome della tabella, per farci restituire il nome di una colonna (Figura 2)."/>
          <p:cNvSpPr txBox="1"/>
          <p:nvPr/>
        </p:nvSpPr>
        <p:spPr>
          <a:xfrm>
            <a:off x="758788" y="11109548"/>
            <a:ext cx="23009418" cy="2464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584200">
              <a:defRPr b="0" sz="3800">
                <a:latin typeface="+mn-lt"/>
                <a:ea typeface="+mn-ea"/>
                <a:cs typeface="+mn-cs"/>
                <a:sym typeface="Helvetica Neue Medium"/>
              </a:defRPr>
            </a:pPr>
            <a:r>
              <a:t>Una volta che scriviamo </a:t>
            </a:r>
            <a:r>
              <a:rPr i="1">
                <a:latin typeface="Courier New"/>
                <a:ea typeface="Courier New"/>
                <a:cs typeface="Courier New"/>
                <a:sym typeface="Courier New"/>
              </a:rPr>
              <a:t>test_bdd.</a:t>
            </a:r>
            <a:r>
              <a:t> (mi raccomando il punto), il Workbench capisce che stiamo per chiamare in causa una delle tabelle del database (Figura 1). La stessa cosa la possiamo fare dopo il nome della tabella, per farci restituire il nome di una colonna (Figura 2).  </a:t>
            </a:r>
          </a:p>
        </p:txBody>
      </p:sp>
      <p:sp>
        <p:nvSpPr>
          <p:cNvPr id="210" name="1"/>
          <p:cNvSpPr txBox="1"/>
          <p:nvPr/>
        </p:nvSpPr>
        <p:spPr>
          <a:xfrm>
            <a:off x="1236805" y="4329193"/>
            <a:ext cx="482153"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1</a:t>
            </a:r>
          </a:p>
        </p:txBody>
      </p:sp>
      <p:sp>
        <p:nvSpPr>
          <p:cNvPr id="211" name="2"/>
          <p:cNvSpPr txBox="1"/>
          <p:nvPr/>
        </p:nvSpPr>
        <p:spPr>
          <a:xfrm>
            <a:off x="12022420" y="4329193"/>
            <a:ext cx="482153"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2</a:t>
            </a:r>
          </a:p>
        </p:txBody>
      </p:sp>
      <p:sp>
        <p:nvSpPr>
          <p:cNvPr id="212" name="Prime Query -  Selezione - Suggerimenti"/>
          <p:cNvSpPr txBox="1"/>
          <p:nvPr>
            <p:ph type="title" idx="4294967295"/>
          </p:nvPr>
        </p:nvSpPr>
        <p:spPr>
          <a:xfrm>
            <a:off x="300727" y="246815"/>
            <a:ext cx="19678951" cy="1450811"/>
          </a:xfrm>
          <a:prstGeom prst="rect">
            <a:avLst/>
          </a:prstGeom>
        </p:spPr>
        <p:txBody>
          <a:bodyPr lIns="50800" tIns="50800" rIns="50800" bIns="50800"/>
          <a:lstStyle>
            <a:lvl1pPr defTabSz="531622">
              <a:defRPr sz="8281"/>
            </a:lvl1pPr>
          </a:lstStyle>
          <a:p>
            <a:pPr/>
            <a:r>
              <a:t>Prime Query -  Selezione - Suggerimenti</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4" name="Testo"/>
          <p:cNvSpPr txBox="1"/>
          <p:nvPr/>
        </p:nvSpPr>
        <p:spPr>
          <a:xfrm>
            <a:off x="339363" y="2487930"/>
            <a:ext cx="2300941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584200">
              <a:defRPr b="0" sz="3800">
                <a:latin typeface="+mn-lt"/>
                <a:ea typeface="+mn-ea"/>
                <a:cs typeface="+mn-cs"/>
                <a:sym typeface="Helvetica Neue Medium"/>
              </a:defRPr>
            </a:pPr>
          </a:p>
        </p:txBody>
      </p:sp>
      <p:sp>
        <p:nvSpPr>
          <p:cNvPr id="215" name="Prime Query -  Selezion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Selezione</a:t>
            </a:r>
          </a:p>
        </p:txBody>
      </p:sp>
      <p:pic>
        <p:nvPicPr>
          <p:cNvPr id="216" name="Schermata 2017-11-09 alle 19.19.00.png" descr="Schermata 2017-11-09 alle 19.19.00.png"/>
          <p:cNvPicPr>
            <a:picLocks noChangeAspect="1"/>
          </p:cNvPicPr>
          <p:nvPr/>
        </p:nvPicPr>
        <p:blipFill>
          <a:blip r:embed="rId2">
            <a:extLst/>
          </a:blip>
          <a:stretch>
            <a:fillRect/>
          </a:stretch>
        </p:blipFill>
        <p:spPr>
          <a:xfrm>
            <a:off x="775949" y="3908958"/>
            <a:ext cx="22513989" cy="6530236"/>
          </a:xfrm>
          <a:prstGeom prst="rect">
            <a:avLst/>
          </a:prstGeom>
          <a:ln w="12700">
            <a:miter lim="400000"/>
          </a:ln>
        </p:spPr>
      </p:pic>
      <p:sp>
        <p:nvSpPr>
          <p:cNvPr id="217" name="Una volta effettuate le modifiche indicate dovreste ottenere una risposta d’errore."/>
          <p:cNvSpPr txBox="1"/>
          <p:nvPr/>
        </p:nvSpPr>
        <p:spPr>
          <a:xfrm>
            <a:off x="758788" y="2487930"/>
            <a:ext cx="23009418"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Una volta effettuate le modifiche indicate dovreste ottenere una risposta d’errore. </a:t>
            </a:r>
          </a:p>
        </p:txBody>
      </p:sp>
      <p:sp>
        <p:nvSpPr>
          <p:cNvPr id="218" name="Rettangolo arrotondato"/>
          <p:cNvSpPr/>
          <p:nvPr/>
        </p:nvSpPr>
        <p:spPr>
          <a:xfrm>
            <a:off x="442656" y="9171616"/>
            <a:ext cx="1330120" cy="1361910"/>
          </a:xfrm>
          <a:prstGeom prst="roundRect">
            <a:avLst>
              <a:gd name="adj" fmla="val 1969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219" name="Rettangolo arrotondato"/>
          <p:cNvSpPr/>
          <p:nvPr/>
        </p:nvSpPr>
        <p:spPr>
          <a:xfrm>
            <a:off x="10481750" y="8916910"/>
            <a:ext cx="9488143" cy="1167103"/>
          </a:xfrm>
          <a:prstGeom prst="roundRect">
            <a:avLst>
              <a:gd name="adj" fmla="val 50000"/>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220" name="Abbiamo un codice preciso per questo errore. Per provare a risolverlo, nel caso non fosse immediatamente chiaro quale esso sia:"/>
          <p:cNvSpPr txBox="1"/>
          <p:nvPr/>
        </p:nvSpPr>
        <p:spPr>
          <a:xfrm>
            <a:off x="758788" y="11109548"/>
            <a:ext cx="23009418"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Abbiamo un codice preciso per questo errore. Per provare a risolverlo, nel caso non fosse immediatamente chiaro quale esso sia: </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2" name="Testo"/>
          <p:cNvSpPr txBox="1"/>
          <p:nvPr/>
        </p:nvSpPr>
        <p:spPr>
          <a:xfrm>
            <a:off x="339363" y="2487930"/>
            <a:ext cx="2300941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584200">
              <a:defRPr b="0" sz="3800">
                <a:latin typeface="+mn-lt"/>
                <a:ea typeface="+mn-ea"/>
                <a:cs typeface="+mn-cs"/>
                <a:sym typeface="Helvetica Neue Medium"/>
              </a:defRPr>
            </a:pPr>
          </a:p>
        </p:txBody>
      </p:sp>
      <p:sp>
        <p:nvSpPr>
          <p:cNvPr id="223" name="Prime Query -  Selezion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Selezione</a:t>
            </a:r>
          </a:p>
        </p:txBody>
      </p:sp>
      <p:pic>
        <p:nvPicPr>
          <p:cNvPr id="224" name="Schermata 2017-11-09 alle 19.24.39.png" descr="Schermata 2017-11-09 alle 19.24.39.png"/>
          <p:cNvPicPr>
            <a:picLocks noChangeAspect="1"/>
          </p:cNvPicPr>
          <p:nvPr/>
        </p:nvPicPr>
        <p:blipFill>
          <a:blip r:embed="rId2">
            <a:extLst/>
          </a:blip>
          <a:stretch>
            <a:fillRect/>
          </a:stretch>
        </p:blipFill>
        <p:spPr>
          <a:xfrm>
            <a:off x="5786690" y="2646335"/>
            <a:ext cx="12953613" cy="10183366"/>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26" name="Schermata 2017-11-09 alle 19.19.16.png" descr="Schermata 2017-11-09 alle 19.19.16.png"/>
          <p:cNvPicPr>
            <a:picLocks noChangeAspect="1"/>
          </p:cNvPicPr>
          <p:nvPr/>
        </p:nvPicPr>
        <p:blipFill>
          <a:blip r:embed="rId2">
            <a:extLst/>
          </a:blip>
          <a:stretch>
            <a:fillRect/>
          </a:stretch>
        </p:blipFill>
        <p:spPr>
          <a:xfrm>
            <a:off x="3128620" y="3709220"/>
            <a:ext cx="18269753" cy="9459079"/>
          </a:xfrm>
          <a:prstGeom prst="rect">
            <a:avLst/>
          </a:prstGeom>
          <a:ln w="12700">
            <a:miter lim="400000"/>
          </a:ln>
        </p:spPr>
      </p:pic>
      <p:sp>
        <p:nvSpPr>
          <p:cNvPr id="227" name="In questo caso comunque l’errore è semplice. Abbiamo chiesto alla query di selezionare una colonna che, in realtà, è presente in un’altra tabella."/>
          <p:cNvSpPr txBox="1"/>
          <p:nvPr/>
        </p:nvSpPr>
        <p:spPr>
          <a:xfrm>
            <a:off x="1214881" y="2388060"/>
            <a:ext cx="22097231" cy="1256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In questo caso comunque l’errore è semplice. Abbiamo chiesto alla query di selezionare una colonna che, in realtà, è presente in un’altra tabella. </a:t>
            </a:r>
          </a:p>
        </p:txBody>
      </p:sp>
      <p:sp>
        <p:nvSpPr>
          <p:cNvPr id="228" name="Prime Query -  Selezion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Selezione</a:t>
            </a:r>
          </a:p>
        </p:txBody>
      </p:sp>
      <p:sp>
        <p:nvSpPr>
          <p:cNvPr id="229" name="Clicchiamo quindi con il tasto destro sul pannello “Action Output” e chiediamo al workbench di cancellare l’elenco degli output tramite il tasto clear."/>
          <p:cNvSpPr txBox="1"/>
          <p:nvPr/>
        </p:nvSpPr>
        <p:spPr>
          <a:xfrm>
            <a:off x="3428315" y="9625281"/>
            <a:ext cx="10807455" cy="24244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Clicchiamo quindi con il tasto destro sul pannello “Action Output” e chiediamo al workbench di cancellare l’elenco degli output tramite il tasto clear. </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1" name="Sistemiamo l’errore e vediamo quali sono i risultati. Proviamo quindi a selezionare i campi cust_contact ed cust_email dalla tabella Customer."/>
          <p:cNvSpPr txBox="1"/>
          <p:nvPr/>
        </p:nvSpPr>
        <p:spPr>
          <a:xfrm>
            <a:off x="1214881" y="2388060"/>
            <a:ext cx="22097231" cy="12962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584200">
              <a:defRPr b="0" sz="3800">
                <a:latin typeface="+mn-lt"/>
                <a:ea typeface="+mn-ea"/>
                <a:cs typeface="+mn-cs"/>
                <a:sym typeface="Helvetica Neue Medium"/>
              </a:defRPr>
            </a:pPr>
            <a:r>
              <a:t>Sistemiamo l’errore e vediamo quali sono i risultati. Proviamo quindi a selezionare i campi </a:t>
            </a:r>
            <a:r>
              <a:rPr>
                <a:latin typeface="Courier New"/>
                <a:ea typeface="Courier New"/>
                <a:cs typeface="Courier New"/>
                <a:sym typeface="Courier New"/>
              </a:rPr>
              <a:t>cust_contact</a:t>
            </a:r>
            <a:r>
              <a:t> ed </a:t>
            </a:r>
            <a:r>
              <a:rPr>
                <a:latin typeface="Courier New"/>
                <a:ea typeface="Courier New"/>
                <a:cs typeface="Courier New"/>
                <a:sym typeface="Courier New"/>
              </a:rPr>
              <a:t>cust_email</a:t>
            </a:r>
            <a:r>
              <a:t> dalla tabella Customer. </a:t>
            </a:r>
          </a:p>
        </p:txBody>
      </p:sp>
      <p:sp>
        <p:nvSpPr>
          <p:cNvPr id="232" name="Prime Query -  Selezion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Selezione</a:t>
            </a:r>
          </a:p>
        </p:txBody>
      </p:sp>
      <p:pic>
        <p:nvPicPr>
          <p:cNvPr id="233" name="Schermata 2017-11-09 alle 22.17.36.png" descr="Schermata 2017-11-09 alle 22.17.36.png"/>
          <p:cNvPicPr>
            <a:picLocks noChangeAspect="1"/>
          </p:cNvPicPr>
          <p:nvPr/>
        </p:nvPicPr>
        <p:blipFill>
          <a:blip r:embed="rId2">
            <a:extLst/>
          </a:blip>
          <a:stretch>
            <a:fillRect/>
          </a:stretch>
        </p:blipFill>
        <p:spPr>
          <a:xfrm>
            <a:off x="4881021" y="4005181"/>
            <a:ext cx="14621958" cy="8845087"/>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5" name="Se invece vogliamo selezionare tutti i campi da tutte le tabelle, è sufficiente scrivere:"/>
          <p:cNvSpPr txBox="1"/>
          <p:nvPr/>
        </p:nvSpPr>
        <p:spPr>
          <a:xfrm>
            <a:off x="2583104" y="2315864"/>
            <a:ext cx="19217792"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Se invece vogliamo selezionare tutti i campi da tutte le tabelle, è sufficiente scrivere: </a:t>
            </a:r>
          </a:p>
        </p:txBody>
      </p:sp>
      <p:sp>
        <p:nvSpPr>
          <p:cNvPr id="236" name="Prime Query -  Selezion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Selezione</a:t>
            </a:r>
          </a:p>
        </p:txBody>
      </p:sp>
      <p:pic>
        <p:nvPicPr>
          <p:cNvPr id="237" name="Immagine" descr="Immagine"/>
          <p:cNvPicPr>
            <a:picLocks noChangeAspect="1"/>
          </p:cNvPicPr>
          <p:nvPr/>
        </p:nvPicPr>
        <p:blipFill>
          <a:blip r:embed="rId2">
            <a:extLst/>
          </a:blip>
          <a:stretch>
            <a:fillRect/>
          </a:stretch>
        </p:blipFill>
        <p:spPr>
          <a:xfrm>
            <a:off x="4846611" y="3143283"/>
            <a:ext cx="14690778" cy="1026704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9" name="Se vogliamo selezionare i valori “unici” presenti all’interno della tabella, è sufficiente:"/>
          <p:cNvSpPr txBox="1"/>
          <p:nvPr/>
        </p:nvSpPr>
        <p:spPr>
          <a:xfrm>
            <a:off x="2583104" y="2315864"/>
            <a:ext cx="19217792"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Se vogliamo selezionare i valori “unici” presenti all’interno della tabella, è sufficiente: </a:t>
            </a:r>
          </a:p>
        </p:txBody>
      </p:sp>
      <p:sp>
        <p:nvSpPr>
          <p:cNvPr id="240" name="Prime Query -  Selezion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Selezione</a:t>
            </a:r>
          </a:p>
        </p:txBody>
      </p:sp>
      <p:pic>
        <p:nvPicPr>
          <p:cNvPr id="241" name="Schermata 2017-11-09 alle 22.53.01.png" descr="Schermata 2017-11-09 alle 22.53.01.png"/>
          <p:cNvPicPr>
            <a:picLocks noChangeAspect="1"/>
          </p:cNvPicPr>
          <p:nvPr/>
        </p:nvPicPr>
        <p:blipFill>
          <a:blip r:embed="rId2">
            <a:extLst/>
          </a:blip>
          <a:stretch>
            <a:fillRect/>
          </a:stretch>
        </p:blipFill>
        <p:spPr>
          <a:xfrm>
            <a:off x="6333987" y="3447498"/>
            <a:ext cx="11716026" cy="7149544"/>
          </a:xfrm>
          <a:prstGeom prst="rect">
            <a:avLst/>
          </a:prstGeom>
          <a:ln w="12700">
            <a:miter lim="400000"/>
          </a:ln>
        </p:spPr>
      </p:pic>
      <p:sp>
        <p:nvSpPr>
          <p:cNvPr id="242" name="La query restituisce quindi un risultato per ogni venditore differente presente nel database"/>
          <p:cNvSpPr txBox="1"/>
          <p:nvPr/>
        </p:nvSpPr>
        <p:spPr>
          <a:xfrm>
            <a:off x="2654600" y="11721637"/>
            <a:ext cx="19217793"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La query restituisce quindi un risultato per ogni venditore differente presente nel database</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4" name="E’ possibile applicare lo stesso tipo di filtro anche su una coppia di colonne."/>
          <p:cNvSpPr txBox="1"/>
          <p:nvPr/>
        </p:nvSpPr>
        <p:spPr>
          <a:xfrm>
            <a:off x="2583104" y="2315864"/>
            <a:ext cx="19217792"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E’ possibile applicare lo stesso tipo di filtro anche su una coppia di colonne. </a:t>
            </a:r>
          </a:p>
        </p:txBody>
      </p:sp>
      <p:sp>
        <p:nvSpPr>
          <p:cNvPr id="245" name="Prime Query -  Selezion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Selezione</a:t>
            </a:r>
          </a:p>
        </p:txBody>
      </p:sp>
      <p:sp>
        <p:nvSpPr>
          <p:cNvPr id="246" name="La query restituisce quindi un risultato per ogni coppia univocamente presente all’interno del database."/>
          <p:cNvSpPr txBox="1"/>
          <p:nvPr/>
        </p:nvSpPr>
        <p:spPr>
          <a:xfrm>
            <a:off x="2654600" y="11721637"/>
            <a:ext cx="19217793"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La query restituisce quindi un risultato per ogni coppia univocamente presente all’interno del database.</a:t>
            </a:r>
          </a:p>
        </p:txBody>
      </p:sp>
      <p:pic>
        <p:nvPicPr>
          <p:cNvPr id="247" name="Schermata 2017-11-09 alle 22.55.17.png" descr="Schermata 2017-11-09 alle 22.55.17.png"/>
          <p:cNvPicPr>
            <a:picLocks noChangeAspect="1"/>
          </p:cNvPicPr>
          <p:nvPr/>
        </p:nvPicPr>
        <p:blipFill>
          <a:blip r:embed="rId2">
            <a:extLst/>
          </a:blip>
          <a:stretch>
            <a:fillRect/>
          </a:stretch>
        </p:blipFill>
        <p:spPr>
          <a:xfrm>
            <a:off x="6090332" y="3084664"/>
            <a:ext cx="11511257" cy="8539975"/>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9" name="E’ possibile anche ordinare i risultati ottenuti, tramite la clausola Order BY"/>
          <p:cNvSpPr txBox="1"/>
          <p:nvPr/>
        </p:nvSpPr>
        <p:spPr>
          <a:xfrm>
            <a:off x="2583104" y="2315864"/>
            <a:ext cx="19217792"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E’ possibile anche ordinare i risultati ottenuti, tramite la clausola Order BY</a:t>
            </a:r>
          </a:p>
        </p:txBody>
      </p:sp>
      <p:sp>
        <p:nvSpPr>
          <p:cNvPr id="250" name="Prime Query -  Ordinamento"/>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Ordinamento</a:t>
            </a:r>
          </a:p>
        </p:txBody>
      </p:sp>
      <p:sp>
        <p:nvSpPr>
          <p:cNvPr id="251" name="L’ordinamento, in questo caso, è basato sulle stringhe. E come tali esse vengono ordinate. Essendo qui la stringa “1” antecedente alla stringa “8”, allora è perfettamente normale che 12 sia prima di 8."/>
          <p:cNvSpPr txBox="1"/>
          <p:nvPr/>
        </p:nvSpPr>
        <p:spPr>
          <a:xfrm>
            <a:off x="2654600" y="11721637"/>
            <a:ext cx="19217793" cy="18402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L’ordinamento, in questo caso, è basato sulle stringhe. E come tali esse vengono ordinate. Essendo qui la stringa “1” antecedente alla stringa “8”, allora è perfettamente normale che 12 sia prima di 8. </a:t>
            </a:r>
          </a:p>
        </p:txBody>
      </p:sp>
      <p:pic>
        <p:nvPicPr>
          <p:cNvPr id="252" name="Schermata 2017-11-09 alle 23.23.47.png" descr="Schermata 2017-11-09 alle 23.23.47.png"/>
          <p:cNvPicPr>
            <a:picLocks noChangeAspect="1"/>
          </p:cNvPicPr>
          <p:nvPr/>
        </p:nvPicPr>
        <p:blipFill>
          <a:blip r:embed="rId2">
            <a:extLst/>
          </a:blip>
          <a:stretch>
            <a:fillRect/>
          </a:stretch>
        </p:blipFill>
        <p:spPr>
          <a:xfrm>
            <a:off x="7488392" y="2923446"/>
            <a:ext cx="7821572" cy="8922096"/>
          </a:xfrm>
          <a:prstGeom prst="rect">
            <a:avLst/>
          </a:prstGeom>
          <a:ln w="12700">
            <a:miter lim="400000"/>
          </a:ln>
        </p:spPr>
      </p:pic>
      <p:sp>
        <p:nvSpPr>
          <p:cNvPr id="253" name="Rettangolo arrotondato"/>
          <p:cNvSpPr/>
          <p:nvPr/>
        </p:nvSpPr>
        <p:spPr>
          <a:xfrm>
            <a:off x="7037029" y="8361156"/>
            <a:ext cx="4009257" cy="948129"/>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55" name="Schermata 2017-11-13 alle 11.39.07.png" descr="Schermata 2017-11-13 alle 11.39.07.png"/>
          <p:cNvPicPr>
            <a:picLocks noChangeAspect="1"/>
          </p:cNvPicPr>
          <p:nvPr/>
        </p:nvPicPr>
        <p:blipFill>
          <a:blip r:embed="rId2">
            <a:extLst/>
          </a:blip>
          <a:stretch>
            <a:fillRect/>
          </a:stretch>
        </p:blipFill>
        <p:spPr>
          <a:xfrm>
            <a:off x="3533179" y="3094278"/>
            <a:ext cx="17317485" cy="10306283"/>
          </a:xfrm>
          <a:prstGeom prst="rect">
            <a:avLst/>
          </a:prstGeom>
          <a:ln w="12700">
            <a:miter lim="400000"/>
          </a:ln>
        </p:spPr>
      </p:pic>
      <p:sp>
        <p:nvSpPr>
          <p:cNvPr id="256" name="E’ possibile aggiornare le tuple attraverso il comando UPDATE:"/>
          <p:cNvSpPr txBox="1"/>
          <p:nvPr/>
        </p:nvSpPr>
        <p:spPr>
          <a:xfrm>
            <a:off x="2583104" y="2315864"/>
            <a:ext cx="19217792"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E’ possibile aggiornare le tuple attraverso il comando UPDATE: </a:t>
            </a:r>
          </a:p>
        </p:txBody>
      </p:sp>
      <p:sp>
        <p:nvSpPr>
          <p:cNvPr id="257" name="Prime Query -  Updat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Update</a:t>
            </a:r>
          </a:p>
        </p:txBody>
      </p:sp>
      <p:sp>
        <p:nvSpPr>
          <p:cNvPr id="258" name="Rettangolo arrotondato"/>
          <p:cNvSpPr/>
          <p:nvPr/>
        </p:nvSpPr>
        <p:spPr>
          <a:xfrm>
            <a:off x="11089267" y="11216096"/>
            <a:ext cx="6630126" cy="1678722"/>
          </a:xfrm>
          <a:prstGeom prst="roundRect">
            <a:avLst>
              <a:gd name="adj" fmla="val 10864"/>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0" name="Import del Dataset -  Creazione di un nuovo Database"/>
          <p:cNvSpPr txBox="1"/>
          <p:nvPr>
            <p:ph type="title" idx="4294967295"/>
          </p:nvPr>
        </p:nvSpPr>
        <p:spPr>
          <a:xfrm>
            <a:off x="300727" y="246815"/>
            <a:ext cx="19678951" cy="1450811"/>
          </a:xfrm>
          <a:prstGeom prst="rect">
            <a:avLst/>
          </a:prstGeom>
        </p:spPr>
        <p:txBody>
          <a:bodyPr lIns="50800" tIns="50800" rIns="50800" bIns="50800"/>
          <a:lstStyle>
            <a:lvl1pPr defTabSz="397256">
              <a:defRPr sz="6188"/>
            </a:lvl1pPr>
          </a:lstStyle>
          <a:p>
            <a:pPr/>
            <a:r>
              <a:t>Import del Dataset -  Creazione di un nuovo Database</a:t>
            </a:r>
          </a:p>
        </p:txBody>
      </p:sp>
      <p:sp>
        <p:nvSpPr>
          <p:cNvPr id="101" name="Il primo passo da compiere, per importare il nostro dataset, è quello riguardante la creazione di un nuovo Database all’interno del quale andranno collocate le tabelle."/>
          <p:cNvSpPr txBox="1"/>
          <p:nvPr/>
        </p:nvSpPr>
        <p:spPr>
          <a:xfrm>
            <a:off x="582586" y="2487930"/>
            <a:ext cx="2205399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Il primo passo da compiere, per importare il nostro dataset, è quello riguardante la creazione di un nuovo Database all’interno del quale andranno collocate le tabelle. </a:t>
            </a:r>
          </a:p>
        </p:txBody>
      </p:sp>
      <p:pic>
        <p:nvPicPr>
          <p:cNvPr id="102" name="Schermata 2017-10-17 alle 07.06.05.png" descr="Schermata 2017-10-17 alle 07.06.05.png"/>
          <p:cNvPicPr>
            <a:picLocks noChangeAspect="1"/>
          </p:cNvPicPr>
          <p:nvPr/>
        </p:nvPicPr>
        <p:blipFill>
          <a:blip r:embed="rId2">
            <a:extLst/>
          </a:blip>
          <a:srcRect l="0" t="0" r="46215" b="51208"/>
          <a:stretch>
            <a:fillRect/>
          </a:stretch>
        </p:blipFill>
        <p:spPr>
          <a:xfrm>
            <a:off x="5192513" y="4375830"/>
            <a:ext cx="12834086" cy="8129090"/>
          </a:xfrm>
          <a:prstGeom prst="rect">
            <a:avLst/>
          </a:prstGeom>
          <a:ln w="12700">
            <a:miter lim="400000"/>
          </a:ln>
        </p:spPr>
      </p:pic>
      <p:sp>
        <p:nvSpPr>
          <p:cNvPr id="103" name="Rettangolo arrotondato"/>
          <p:cNvSpPr/>
          <p:nvPr/>
        </p:nvSpPr>
        <p:spPr>
          <a:xfrm>
            <a:off x="7893593" y="4193552"/>
            <a:ext cx="8043629" cy="2118069"/>
          </a:xfrm>
          <a:prstGeom prst="roundRect">
            <a:avLst>
              <a:gd name="adj" fmla="val 15000"/>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04" name="All’interno del Workbench si aprirà la schermata che ci permette di assegnare il nome al nostro nuovo database."/>
          <p:cNvSpPr txBox="1"/>
          <p:nvPr/>
        </p:nvSpPr>
        <p:spPr>
          <a:xfrm>
            <a:off x="5815574" y="8182269"/>
            <a:ext cx="11588023" cy="18402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All’interno del Workbench si aprirà la schermata che ci permette di assegnare il nome al nostro nuovo database. </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60" name="Schermata 2017-11-13 alle 11.39.07.png" descr="Schermata 2017-11-13 alle 11.39.07.png"/>
          <p:cNvPicPr>
            <a:picLocks noChangeAspect="1"/>
          </p:cNvPicPr>
          <p:nvPr/>
        </p:nvPicPr>
        <p:blipFill>
          <a:blip r:embed="rId2">
            <a:extLst/>
          </a:blip>
          <a:stretch>
            <a:fillRect/>
          </a:stretch>
        </p:blipFill>
        <p:spPr>
          <a:xfrm>
            <a:off x="3533179" y="3094278"/>
            <a:ext cx="17317485" cy="10306283"/>
          </a:xfrm>
          <a:prstGeom prst="rect">
            <a:avLst/>
          </a:prstGeom>
          <a:ln w="12700">
            <a:miter lim="400000"/>
          </a:ln>
        </p:spPr>
      </p:pic>
      <p:sp>
        <p:nvSpPr>
          <p:cNvPr id="261" name="Nel primo caso non c’è nessuna modifica semplicemente perchè il campo che abbiamo aggiornato aveva valore null!!!"/>
          <p:cNvSpPr txBox="1"/>
          <p:nvPr/>
        </p:nvSpPr>
        <p:spPr>
          <a:xfrm>
            <a:off x="9593401" y="8657576"/>
            <a:ext cx="9621858" cy="18402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Nel primo caso non c’è nessuna modifica semplicemente perchè il campo che abbiamo aggiornato aveva valore null!!!</a:t>
            </a:r>
          </a:p>
        </p:txBody>
      </p:sp>
      <p:sp>
        <p:nvSpPr>
          <p:cNvPr id="262" name="Prime Query -  Updat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Update</a:t>
            </a:r>
          </a:p>
        </p:txBody>
      </p:sp>
      <p:sp>
        <p:nvSpPr>
          <p:cNvPr id="263" name="Rettangolo arrotondato"/>
          <p:cNvSpPr/>
          <p:nvPr/>
        </p:nvSpPr>
        <p:spPr>
          <a:xfrm>
            <a:off x="11089267" y="11216096"/>
            <a:ext cx="6630126" cy="1678721"/>
          </a:xfrm>
          <a:prstGeom prst="roundRect">
            <a:avLst>
              <a:gd name="adj" fmla="val 10864"/>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5" name="Possiamo ovviamente modificare anche diversi campi contemporaneamente."/>
          <p:cNvSpPr txBox="1"/>
          <p:nvPr/>
        </p:nvSpPr>
        <p:spPr>
          <a:xfrm>
            <a:off x="7452567" y="8353361"/>
            <a:ext cx="9621858"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Possiamo ovviamente modificare anche diversi campi contemporaneamente. </a:t>
            </a:r>
          </a:p>
        </p:txBody>
      </p:sp>
      <p:sp>
        <p:nvSpPr>
          <p:cNvPr id="266" name="Prime Query -  Updat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Update</a:t>
            </a:r>
          </a:p>
        </p:txBody>
      </p:sp>
      <p:pic>
        <p:nvPicPr>
          <p:cNvPr id="267" name="Schermata 2017-11-13 alle 11.48.47.png" descr="Schermata 2017-11-13 alle 11.48.47.png"/>
          <p:cNvPicPr>
            <a:picLocks noChangeAspect="1"/>
          </p:cNvPicPr>
          <p:nvPr/>
        </p:nvPicPr>
        <p:blipFill>
          <a:blip r:embed="rId2">
            <a:extLst/>
          </a:blip>
          <a:stretch>
            <a:fillRect/>
          </a:stretch>
        </p:blipFill>
        <p:spPr>
          <a:xfrm>
            <a:off x="5112895" y="2646335"/>
            <a:ext cx="13178263" cy="5708459"/>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9" name="Prime Query -  Delet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Delete</a:t>
            </a:r>
          </a:p>
        </p:txBody>
      </p:sp>
      <p:pic>
        <p:nvPicPr>
          <p:cNvPr id="270" name="Schermata 2017-11-13 alle 12.15.52.png" descr="Schermata 2017-11-13 alle 12.15.52.png"/>
          <p:cNvPicPr>
            <a:picLocks noChangeAspect="1"/>
          </p:cNvPicPr>
          <p:nvPr/>
        </p:nvPicPr>
        <p:blipFill>
          <a:blip r:embed="rId2">
            <a:extLst/>
          </a:blip>
          <a:stretch>
            <a:fillRect/>
          </a:stretch>
        </p:blipFill>
        <p:spPr>
          <a:xfrm>
            <a:off x="3684508" y="3135848"/>
            <a:ext cx="17157977" cy="3779291"/>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2" name="In questo caso la query da errore. Il DBMS le impedisce di cancellare la riga perchè tale cancellazione andrebbe a violare un vincolo di integrità."/>
          <p:cNvSpPr txBox="1"/>
          <p:nvPr/>
        </p:nvSpPr>
        <p:spPr>
          <a:xfrm>
            <a:off x="7381071" y="8353361"/>
            <a:ext cx="9621858" cy="24244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In questo caso la query da errore. Il DBMS le impedisce di cancellare la riga perchè tale cancellazione andrebbe a violare un vincolo di integrità.</a:t>
            </a:r>
          </a:p>
        </p:txBody>
      </p:sp>
      <p:sp>
        <p:nvSpPr>
          <p:cNvPr id="273" name="Prime Query -  Delete"/>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Delete</a:t>
            </a:r>
          </a:p>
        </p:txBody>
      </p:sp>
      <p:pic>
        <p:nvPicPr>
          <p:cNvPr id="274" name="Schermata 2017-11-13 alle 12.17.23.png" descr="Schermata 2017-11-13 alle 12.17.23.png"/>
          <p:cNvPicPr>
            <a:picLocks noChangeAspect="1"/>
          </p:cNvPicPr>
          <p:nvPr/>
        </p:nvPicPr>
        <p:blipFill>
          <a:blip r:embed="rId2">
            <a:extLst/>
          </a:blip>
          <a:stretch>
            <a:fillRect/>
          </a:stretch>
        </p:blipFill>
        <p:spPr>
          <a:xfrm>
            <a:off x="2912833" y="2501189"/>
            <a:ext cx="18558334" cy="5673886"/>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6" name="Prime Query - Inserimento"/>
          <p:cNvSpPr txBox="1"/>
          <p:nvPr>
            <p:ph type="title" idx="4294967295"/>
          </p:nvPr>
        </p:nvSpPr>
        <p:spPr>
          <a:xfrm>
            <a:off x="300727" y="246815"/>
            <a:ext cx="19678951" cy="1450811"/>
          </a:xfrm>
          <a:prstGeom prst="rect">
            <a:avLst/>
          </a:prstGeom>
        </p:spPr>
        <p:txBody>
          <a:bodyPr lIns="50800" tIns="50800" rIns="50800" bIns="50800"/>
          <a:lstStyle>
            <a:lvl1pPr defTabSz="566674">
              <a:defRPr sz="8827"/>
            </a:lvl1pPr>
          </a:lstStyle>
          <a:p>
            <a:pPr/>
            <a:r>
              <a:t>Prime Query - Inserimento</a:t>
            </a:r>
          </a:p>
        </p:txBody>
      </p:sp>
      <p:pic>
        <p:nvPicPr>
          <p:cNvPr id="277" name="Immagine" descr="Immagine"/>
          <p:cNvPicPr>
            <a:picLocks noChangeAspect="1"/>
          </p:cNvPicPr>
          <p:nvPr/>
        </p:nvPicPr>
        <p:blipFill>
          <a:blip r:embed="rId2">
            <a:extLst/>
          </a:blip>
          <a:stretch>
            <a:fillRect/>
          </a:stretch>
        </p:blipFill>
        <p:spPr>
          <a:xfrm>
            <a:off x="4166815" y="2826426"/>
            <a:ext cx="16050370" cy="10466891"/>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9" name="Rettangolo 7"/>
          <p:cNvSpPr txBox="1"/>
          <p:nvPr/>
        </p:nvSpPr>
        <p:spPr>
          <a:xfrm>
            <a:off x="1287968" y="2576177"/>
            <a:ext cx="20215800" cy="35077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914400">
              <a:defRPr sz="7000">
                <a:solidFill>
                  <a:srgbClr val="004463"/>
                </a:solidFill>
                <a:latin typeface="Calibri"/>
                <a:ea typeface="Calibri"/>
                <a:cs typeface="Calibri"/>
                <a:sym typeface="Calibri"/>
              </a:defRPr>
            </a:pPr>
            <a:r>
              <a:t>Per eventuali dubbi e/o chiarimenti, scrivere a: </a:t>
            </a:r>
          </a:p>
          <a:p>
            <a:pPr defTabSz="914400">
              <a:defRPr i="1" sz="7000">
                <a:solidFill>
                  <a:srgbClr val="004463"/>
                </a:solidFill>
                <a:latin typeface="Calibri"/>
                <a:ea typeface="Calibri"/>
                <a:cs typeface="Calibri"/>
                <a:sym typeface="Calibri"/>
              </a:defRPr>
            </a:pPr>
          </a:p>
          <a:p>
            <a:pPr defTabSz="914400">
              <a:defRPr i="1" sz="9000">
                <a:solidFill>
                  <a:srgbClr val="004463"/>
                </a:solidFill>
                <a:latin typeface="Calibri"/>
                <a:ea typeface="Calibri"/>
                <a:cs typeface="Calibri"/>
                <a:sym typeface="Calibri"/>
              </a:defRPr>
            </a:pPr>
            <a:r>
              <a:t>paolo.lo.giudice@unirc.it</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6"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07" name="Per creare le tabelle, aprite il file “create.txt” che trovate in allegato a questa dispensa:"/>
          <p:cNvSpPr txBox="1"/>
          <p:nvPr/>
        </p:nvSpPr>
        <p:spPr>
          <a:xfrm>
            <a:off x="582586" y="2487930"/>
            <a:ext cx="22053999"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Per creare le tabelle, aprite il file “create.txt” che trovate in allegato a questa dispensa:  </a:t>
            </a:r>
          </a:p>
        </p:txBody>
      </p:sp>
      <p:pic>
        <p:nvPicPr>
          <p:cNvPr id="108" name="Schermata 2017-10-17 alle 07.28.04.png" descr="Schermata 2017-10-17 alle 07.28.04.png"/>
          <p:cNvPicPr>
            <a:picLocks noChangeAspect="1"/>
          </p:cNvPicPr>
          <p:nvPr/>
        </p:nvPicPr>
        <p:blipFill>
          <a:blip r:embed="rId2">
            <a:extLst/>
          </a:blip>
          <a:srcRect l="0" t="11575" r="0" b="39757"/>
          <a:stretch>
            <a:fillRect/>
          </a:stretch>
        </p:blipFill>
        <p:spPr>
          <a:xfrm>
            <a:off x="1124273" y="3324758"/>
            <a:ext cx="9059535" cy="9574105"/>
          </a:xfrm>
          <a:prstGeom prst="rect">
            <a:avLst/>
          </a:prstGeom>
          <a:ln w="12700">
            <a:miter lim="400000"/>
          </a:ln>
        </p:spPr>
      </p:pic>
      <p:sp>
        <p:nvSpPr>
          <p:cNvPr id="109" name="Selezionate tutto il contenuto del file, spostatevi sul Workbench, ed incollate il file appena copiato."/>
          <p:cNvSpPr txBox="1"/>
          <p:nvPr/>
        </p:nvSpPr>
        <p:spPr>
          <a:xfrm>
            <a:off x="8573838" y="5171678"/>
            <a:ext cx="4426189" cy="3592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Selezionate tutto il contenuto del file, spostatevi sul Workbench, ed incollate il file appena copiato. </a:t>
            </a:r>
          </a:p>
        </p:txBody>
      </p:sp>
      <p:pic>
        <p:nvPicPr>
          <p:cNvPr id="110" name="Schermata 2017-10-17 alle 07.30.03.png" descr="Schermata 2017-10-17 alle 07.30.03.png"/>
          <p:cNvPicPr>
            <a:picLocks noChangeAspect="1"/>
          </p:cNvPicPr>
          <p:nvPr/>
        </p:nvPicPr>
        <p:blipFill>
          <a:blip r:embed="rId3">
            <a:extLst/>
          </a:blip>
          <a:srcRect l="0" t="0" r="36978" b="0"/>
          <a:stretch>
            <a:fillRect/>
          </a:stretch>
        </p:blipFill>
        <p:spPr>
          <a:xfrm>
            <a:off x="13554453" y="3324758"/>
            <a:ext cx="8669369" cy="9574383"/>
          </a:xfrm>
          <a:prstGeom prst="rect">
            <a:avLst/>
          </a:prstGeom>
          <a:ln w="12700">
            <a:miter lim="400000"/>
          </a:ln>
        </p:spPr>
      </p:pic>
      <p:sp>
        <p:nvSpPr>
          <p:cNvPr id="111" name="Linea"/>
          <p:cNvSpPr/>
          <p:nvPr/>
        </p:nvSpPr>
        <p:spPr>
          <a:xfrm>
            <a:off x="8152910" y="3112290"/>
            <a:ext cx="2008488" cy="1"/>
          </a:xfrm>
          <a:prstGeom prst="line">
            <a:avLst/>
          </a:prstGeom>
          <a:ln w="63500">
            <a:solidFill>
              <a:srgbClr val="000000"/>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12" name="Linea"/>
          <p:cNvSpPr/>
          <p:nvPr/>
        </p:nvSpPr>
        <p:spPr>
          <a:xfrm flipH="1">
            <a:off x="7357296" y="3344956"/>
            <a:ext cx="1404970" cy="825830"/>
          </a:xfrm>
          <a:prstGeom prst="line">
            <a:avLst/>
          </a:prstGeom>
          <a:ln w="50800">
            <a:solidFill>
              <a:srgbClr val="000000"/>
            </a:solidFill>
            <a:miter lim="400000"/>
            <a:tailEnd type="triangle"/>
          </a:ln>
        </p:spPr>
        <p:txBody>
          <a:bodyPr lIns="71437" tIns="71437" rIns="71437" bIns="71437" anchor="ctr"/>
          <a:lstStyle/>
          <a:p>
            <a:pPr>
              <a:defRPr b="0" sz="3000">
                <a:solidFill>
                  <a:srgbClr val="FFFFFF"/>
                </a:solidFill>
                <a:latin typeface="+mn-lt"/>
                <a:ea typeface="+mn-ea"/>
                <a:cs typeface="+mn-cs"/>
                <a:sym typeface="Helvetica Neue Medium"/>
              </a:defRPr>
            </a:pP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4"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15" name="Prima di andare avanti con la creazione, fermiamoci un momento ad osservare la schermata del workbench con cui stiamo lavorando."/>
          <p:cNvSpPr txBox="1"/>
          <p:nvPr/>
        </p:nvSpPr>
        <p:spPr>
          <a:xfrm>
            <a:off x="582586" y="2487930"/>
            <a:ext cx="2205399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Prima di andare avanti con la creazione, fermiamoci un momento ad osservare la schermata del workbench con cui stiamo lavorando. </a:t>
            </a:r>
          </a:p>
        </p:txBody>
      </p:sp>
      <p:pic>
        <p:nvPicPr>
          <p:cNvPr id="116" name="Schermata 2017-10-17 alle 07.33.45.png" descr="Schermata 2017-10-17 alle 07.33.45.png"/>
          <p:cNvPicPr>
            <a:picLocks noChangeAspect="1"/>
          </p:cNvPicPr>
          <p:nvPr/>
        </p:nvPicPr>
        <p:blipFill>
          <a:blip r:embed="rId2">
            <a:extLst/>
          </a:blip>
          <a:stretch>
            <a:fillRect/>
          </a:stretch>
        </p:blipFill>
        <p:spPr>
          <a:xfrm>
            <a:off x="12777454" y="4117396"/>
            <a:ext cx="10293469" cy="8093144"/>
          </a:xfrm>
          <a:prstGeom prst="rect">
            <a:avLst/>
          </a:prstGeom>
          <a:ln w="12700">
            <a:miter lim="400000"/>
          </a:ln>
        </p:spPr>
      </p:pic>
      <p:sp>
        <p:nvSpPr>
          <p:cNvPr id="117" name="Rettangolo arrotondato"/>
          <p:cNvSpPr/>
          <p:nvPr/>
        </p:nvSpPr>
        <p:spPr>
          <a:xfrm>
            <a:off x="12264219" y="3953408"/>
            <a:ext cx="2164691" cy="8740999"/>
          </a:xfrm>
          <a:prstGeom prst="roundRect">
            <a:avLst>
              <a:gd name="adj" fmla="val 14677"/>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18" name="Ognuna delle righe del nostro comando è numerata.…"/>
          <p:cNvSpPr txBox="1"/>
          <p:nvPr/>
        </p:nvSpPr>
        <p:spPr>
          <a:xfrm>
            <a:off x="2124899" y="5952935"/>
            <a:ext cx="10016954" cy="47612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584200">
              <a:defRPr b="0" sz="3800">
                <a:latin typeface="+mn-lt"/>
                <a:ea typeface="+mn-ea"/>
                <a:cs typeface="+mn-cs"/>
                <a:sym typeface="Helvetica Neue Medium"/>
              </a:defRPr>
            </a:pPr>
            <a:r>
              <a:t>Ognuna delle righe del nostro comando è numerata. </a:t>
            </a:r>
          </a:p>
          <a:p>
            <a:pPr algn="l" defTabSz="584200">
              <a:defRPr b="0" sz="3800">
                <a:latin typeface="+mn-lt"/>
                <a:ea typeface="+mn-ea"/>
                <a:cs typeface="+mn-cs"/>
                <a:sym typeface="Helvetica Neue Medium"/>
              </a:defRPr>
            </a:pPr>
          </a:p>
          <a:p>
            <a:pPr algn="l" defTabSz="584200">
              <a:defRPr b="0" sz="3800">
                <a:latin typeface="+mn-lt"/>
                <a:ea typeface="+mn-ea"/>
                <a:cs typeface="+mn-cs"/>
                <a:sym typeface="Helvetica Neue Medium"/>
              </a:defRPr>
            </a:pPr>
            <a:r>
              <a:t>Quando, a causa di uno o più errori, il sistema non riesce ad effettuare le query richieste, è tramite il numero di riga e l’errore del codice che potete individuare il problema! </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0"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21" name="Prima di andare avanti con la creazione, fermiamoci un momento ad osservare la schermata del workbench con cui stiamo lavorando."/>
          <p:cNvSpPr txBox="1"/>
          <p:nvPr/>
        </p:nvSpPr>
        <p:spPr>
          <a:xfrm>
            <a:off x="582586" y="2487930"/>
            <a:ext cx="2205399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Prima di andare avanti con la creazione, fermiamoci un momento ad osservare la schermata del workbench con cui stiamo lavorando. </a:t>
            </a:r>
          </a:p>
        </p:txBody>
      </p:sp>
      <p:pic>
        <p:nvPicPr>
          <p:cNvPr id="122" name="Schermata 2017-10-17 alle 07.33.45.png" descr="Schermata 2017-10-17 alle 07.33.45.png"/>
          <p:cNvPicPr>
            <a:picLocks noChangeAspect="1"/>
          </p:cNvPicPr>
          <p:nvPr/>
        </p:nvPicPr>
        <p:blipFill>
          <a:blip r:embed="rId2">
            <a:extLst/>
          </a:blip>
          <a:stretch>
            <a:fillRect/>
          </a:stretch>
        </p:blipFill>
        <p:spPr>
          <a:xfrm>
            <a:off x="12777454" y="4117396"/>
            <a:ext cx="10293469" cy="8093144"/>
          </a:xfrm>
          <a:prstGeom prst="rect">
            <a:avLst/>
          </a:prstGeom>
          <a:ln w="12700">
            <a:miter lim="400000"/>
          </a:ln>
        </p:spPr>
      </p:pic>
      <p:sp>
        <p:nvSpPr>
          <p:cNvPr id="123" name="Rettangolo arrotondato"/>
          <p:cNvSpPr/>
          <p:nvPr/>
        </p:nvSpPr>
        <p:spPr>
          <a:xfrm>
            <a:off x="13272825" y="3953408"/>
            <a:ext cx="1032354" cy="787720"/>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24" name="Ogni pallino blu indica che, in quel punto, inizia una nuova istruzione SQL.…"/>
          <p:cNvSpPr txBox="1"/>
          <p:nvPr/>
        </p:nvSpPr>
        <p:spPr>
          <a:xfrm>
            <a:off x="2350360" y="4784535"/>
            <a:ext cx="10016954" cy="7098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584200">
              <a:defRPr b="0" sz="3800">
                <a:latin typeface="+mn-lt"/>
                <a:ea typeface="+mn-ea"/>
                <a:cs typeface="+mn-cs"/>
                <a:sym typeface="Helvetica Neue Medium"/>
              </a:defRPr>
            </a:pPr>
            <a:r>
              <a:t>Ogni pallino blu indica che, in quel punto, inizia una nuova istruzione SQL. </a:t>
            </a:r>
          </a:p>
          <a:p>
            <a:pPr algn="l" defTabSz="584200">
              <a:defRPr b="0" sz="3800">
                <a:latin typeface="+mn-lt"/>
                <a:ea typeface="+mn-ea"/>
                <a:cs typeface="+mn-cs"/>
                <a:sym typeface="Helvetica Neue Medium"/>
              </a:defRPr>
            </a:pPr>
          </a:p>
          <a:p>
            <a:pPr algn="l" defTabSz="584200">
              <a:defRPr b="0" sz="3800">
                <a:latin typeface="+mn-lt"/>
                <a:ea typeface="+mn-ea"/>
                <a:cs typeface="+mn-cs"/>
                <a:sym typeface="Helvetica Neue Medium"/>
              </a:defRPr>
            </a:pPr>
            <a:r>
              <a:t>La x rossa, invece, vi segnala che c’è un errore in quella riga. </a:t>
            </a:r>
          </a:p>
          <a:p>
            <a:pPr algn="l" defTabSz="584200">
              <a:defRPr b="0" sz="3800">
                <a:latin typeface="+mn-lt"/>
                <a:ea typeface="+mn-ea"/>
                <a:cs typeface="+mn-cs"/>
                <a:sym typeface="Helvetica Neue Medium"/>
              </a:defRPr>
            </a:pPr>
          </a:p>
          <a:p>
            <a:pPr algn="l" defTabSz="584200">
              <a:defRPr b="0" sz="3800">
                <a:latin typeface="+mn-lt"/>
                <a:ea typeface="+mn-ea"/>
                <a:cs typeface="+mn-cs"/>
                <a:sym typeface="Helvetica Neue Medium"/>
              </a:defRPr>
            </a:pPr>
            <a:r>
              <a:t>In questo caso l’errore è banale, c’è una lettera che è stata scritta e non ha alcun senso. In alcuni casi, però, questo strumento grafico vi aiuta a prevenire errori banali ma costosissimi in termini di tempo (ad esempio ci dimentichiamo un ;) </a:t>
            </a:r>
          </a:p>
        </p:txBody>
      </p:sp>
      <p:sp>
        <p:nvSpPr>
          <p:cNvPr id="125" name="Rettangolo arrotondato"/>
          <p:cNvSpPr/>
          <p:nvPr/>
        </p:nvSpPr>
        <p:spPr>
          <a:xfrm>
            <a:off x="13272825" y="7939676"/>
            <a:ext cx="1032354" cy="787721"/>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26" name="Rettangolo arrotondato"/>
          <p:cNvSpPr/>
          <p:nvPr/>
        </p:nvSpPr>
        <p:spPr>
          <a:xfrm>
            <a:off x="13272825" y="10900505"/>
            <a:ext cx="1032354" cy="787721"/>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8"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29" name="Prima di andare avanti con la creazione, fermiamoci un momento ad osservare la schermata del workbench con cui stiamo lavorando."/>
          <p:cNvSpPr txBox="1"/>
          <p:nvPr/>
        </p:nvSpPr>
        <p:spPr>
          <a:xfrm>
            <a:off x="582586" y="2487930"/>
            <a:ext cx="22053999" cy="12560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Prima di andare avanti con la creazione, fermiamoci un momento ad osservare la schermata del workbench con cui stiamo lavorando. </a:t>
            </a:r>
          </a:p>
        </p:txBody>
      </p:sp>
      <p:pic>
        <p:nvPicPr>
          <p:cNvPr id="130" name="Schermata 2017-10-17 alle 07.33.45.png" descr="Schermata 2017-10-17 alle 07.33.45.png"/>
          <p:cNvPicPr>
            <a:picLocks noChangeAspect="1"/>
          </p:cNvPicPr>
          <p:nvPr/>
        </p:nvPicPr>
        <p:blipFill>
          <a:blip r:embed="rId2">
            <a:extLst/>
          </a:blip>
          <a:stretch>
            <a:fillRect/>
          </a:stretch>
        </p:blipFill>
        <p:spPr>
          <a:xfrm>
            <a:off x="12777454" y="4117396"/>
            <a:ext cx="10293469" cy="8093144"/>
          </a:xfrm>
          <a:prstGeom prst="rect">
            <a:avLst/>
          </a:prstGeom>
          <a:ln w="12700">
            <a:miter lim="400000"/>
          </a:ln>
        </p:spPr>
      </p:pic>
      <p:sp>
        <p:nvSpPr>
          <p:cNvPr id="131" name="Ogni pallino blu indica che, in quel punto, inizia una nuova istruzione SQL.…"/>
          <p:cNvSpPr txBox="1"/>
          <p:nvPr/>
        </p:nvSpPr>
        <p:spPr>
          <a:xfrm>
            <a:off x="2350360" y="4784535"/>
            <a:ext cx="10016954" cy="7098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584200">
              <a:defRPr b="0" sz="3800">
                <a:latin typeface="+mn-lt"/>
                <a:ea typeface="+mn-ea"/>
                <a:cs typeface="+mn-cs"/>
                <a:sym typeface="Helvetica Neue Medium"/>
              </a:defRPr>
            </a:pPr>
            <a:r>
              <a:t>Ogni pallino blu indica che, in quel punto, inizia una nuova istruzione SQL. </a:t>
            </a:r>
          </a:p>
          <a:p>
            <a:pPr algn="l" defTabSz="584200">
              <a:defRPr b="0" sz="3800">
                <a:latin typeface="+mn-lt"/>
                <a:ea typeface="+mn-ea"/>
                <a:cs typeface="+mn-cs"/>
                <a:sym typeface="Helvetica Neue Medium"/>
              </a:defRPr>
            </a:pPr>
          </a:p>
          <a:p>
            <a:pPr algn="l" defTabSz="584200">
              <a:defRPr b="0" sz="3800">
                <a:latin typeface="+mn-lt"/>
                <a:ea typeface="+mn-ea"/>
                <a:cs typeface="+mn-cs"/>
                <a:sym typeface="Helvetica Neue Medium"/>
              </a:defRPr>
            </a:pPr>
            <a:r>
              <a:t>La x rossa, invece, vi segnala che c’è un errore in quella riga. </a:t>
            </a:r>
          </a:p>
          <a:p>
            <a:pPr algn="l" defTabSz="584200">
              <a:defRPr b="0" sz="3800">
                <a:latin typeface="+mn-lt"/>
                <a:ea typeface="+mn-ea"/>
                <a:cs typeface="+mn-cs"/>
                <a:sym typeface="Helvetica Neue Medium"/>
              </a:defRPr>
            </a:pPr>
          </a:p>
          <a:p>
            <a:pPr algn="l" defTabSz="584200">
              <a:defRPr b="0" sz="3800">
                <a:latin typeface="+mn-lt"/>
                <a:ea typeface="+mn-ea"/>
                <a:cs typeface="+mn-cs"/>
                <a:sym typeface="Helvetica Neue Medium"/>
              </a:defRPr>
            </a:pPr>
            <a:r>
              <a:t>In questo caso l’errore è banale, c’è una lettera che è stata scritta e non ha alcun senso. In alcuni casi, però, questo strumento grafico vi aiuta a prevenire errori banali ma costosissimi in termini di tempo (ad esempio ci dimentichiamo un ;) </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3"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34" name="Cosa vogliono dire i comandi che sono riportati all’interno della nostra query?"/>
          <p:cNvSpPr txBox="1"/>
          <p:nvPr/>
        </p:nvSpPr>
        <p:spPr>
          <a:xfrm>
            <a:off x="3343606" y="2487930"/>
            <a:ext cx="17696788"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Cosa vogliono dire i comandi che sono riportati all’interno della nostra query?  </a:t>
            </a:r>
          </a:p>
        </p:txBody>
      </p:sp>
      <p:pic>
        <p:nvPicPr>
          <p:cNvPr id="135" name="Schermata 2017-10-17 alle 07.44.13.png" descr="Schermata 2017-10-17 alle 07.44.13.png"/>
          <p:cNvPicPr>
            <a:picLocks noChangeAspect="1"/>
          </p:cNvPicPr>
          <p:nvPr/>
        </p:nvPicPr>
        <p:blipFill>
          <a:blip r:embed="rId2">
            <a:extLst/>
          </a:blip>
          <a:stretch>
            <a:fillRect/>
          </a:stretch>
        </p:blipFill>
        <p:spPr>
          <a:xfrm>
            <a:off x="2109737" y="3324758"/>
            <a:ext cx="18999696" cy="9489114"/>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7" name="Import del Dataset -  Creazione delle Tabelle"/>
          <p:cNvSpPr txBox="1"/>
          <p:nvPr>
            <p:ph type="title" idx="4294967295"/>
          </p:nvPr>
        </p:nvSpPr>
        <p:spPr>
          <a:xfrm>
            <a:off x="300727" y="246815"/>
            <a:ext cx="19678951" cy="1450811"/>
          </a:xfrm>
          <a:prstGeom prst="rect">
            <a:avLst/>
          </a:prstGeom>
        </p:spPr>
        <p:txBody>
          <a:bodyPr lIns="50800" tIns="50800" rIns="50800" bIns="50800"/>
          <a:lstStyle>
            <a:lvl1pPr defTabSz="479044">
              <a:defRPr sz="7462"/>
            </a:lvl1pPr>
          </a:lstStyle>
          <a:p>
            <a:pPr/>
            <a:r>
              <a:t>Import del Dataset -  Creazione delle Tabelle</a:t>
            </a:r>
          </a:p>
        </p:txBody>
      </p:sp>
      <p:sp>
        <p:nvSpPr>
          <p:cNvPr id="138" name="Per andare effettivamente a creare la tabella è necessario cliccare sul tasto di esecuzione della query"/>
          <p:cNvSpPr txBox="1"/>
          <p:nvPr/>
        </p:nvSpPr>
        <p:spPr>
          <a:xfrm>
            <a:off x="339363" y="2487930"/>
            <a:ext cx="23009419"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Per andare effettivamente a creare la tabella è necessario cliccare sul tasto di esecuzione della query</a:t>
            </a:r>
          </a:p>
        </p:txBody>
      </p:sp>
      <p:pic>
        <p:nvPicPr>
          <p:cNvPr id="139" name="Immagine" descr="Immagine"/>
          <p:cNvPicPr>
            <a:picLocks noChangeAspect="1"/>
          </p:cNvPicPr>
          <p:nvPr/>
        </p:nvPicPr>
        <p:blipFill>
          <a:blip r:embed="rId2">
            <a:extLst/>
          </a:blip>
          <a:srcRect l="0" t="0" r="15935" b="31102"/>
          <a:stretch>
            <a:fillRect/>
          </a:stretch>
        </p:blipFill>
        <p:spPr>
          <a:xfrm>
            <a:off x="1723502" y="3324758"/>
            <a:ext cx="19799948" cy="10142325"/>
          </a:xfrm>
          <a:prstGeom prst="rect">
            <a:avLst/>
          </a:prstGeom>
          <a:ln w="12700">
            <a:miter lim="400000"/>
          </a:ln>
        </p:spPr>
      </p:pic>
      <p:sp>
        <p:nvSpPr>
          <p:cNvPr id="140" name="Rettangolo arrotondato"/>
          <p:cNvSpPr/>
          <p:nvPr/>
        </p:nvSpPr>
        <p:spPr>
          <a:xfrm>
            <a:off x="7077102" y="4504614"/>
            <a:ext cx="876468" cy="668774"/>
          </a:xfrm>
          <a:prstGeom prst="roundRect">
            <a:avLst>
              <a:gd name="adj" fmla="val 19235"/>
            </a:avLst>
          </a:prstGeom>
          <a:ln w="88900">
            <a:solidFill>
              <a:schemeClr val="accent4">
                <a:hueOff val="-1081314"/>
                <a:satOff val="4338"/>
                <a:lumOff val="-8931"/>
              </a:schemeClr>
            </a:solidFill>
            <a:miter lim="400000"/>
          </a:ln>
        </p:spPr>
        <p:txBody>
          <a:bodyPr lIns="71437" tIns="71437" rIns="71437" bIns="71437" anchor="ctr"/>
          <a:lstStyle/>
          <a:p>
            <a:pPr>
              <a:defRPr b="0" sz="3000">
                <a:solidFill>
                  <a:srgbClr val="FFFFFF"/>
                </a:solidFill>
                <a:latin typeface="+mn-lt"/>
                <a:ea typeface="+mn-ea"/>
                <a:cs typeface="+mn-cs"/>
                <a:sym typeface="Helvetica Neue Medium"/>
              </a:defRPr>
            </a:pPr>
          </a:p>
        </p:txBody>
      </p:sp>
      <p:sp>
        <p:nvSpPr>
          <p:cNvPr id="141" name="Prima di cliccare sul lampo giallo ricordatevi però di controllare se, per qualche motivo, ci sono errori!!!"/>
          <p:cNvSpPr txBox="1"/>
          <p:nvPr/>
        </p:nvSpPr>
        <p:spPr>
          <a:xfrm>
            <a:off x="11921246" y="5424618"/>
            <a:ext cx="8316246" cy="18402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defRPr b="0" sz="3800">
                <a:latin typeface="+mn-lt"/>
                <a:ea typeface="+mn-ea"/>
                <a:cs typeface="+mn-cs"/>
                <a:sym typeface="Helvetica Neue Medium"/>
              </a:defRPr>
            </a:lvl1pPr>
          </a:lstStyle>
          <a:p>
            <a:pPr/>
            <a:r>
              <a:t>Prima di cliccare sul lampo giallo ricordatevi però di controllare se, per qualche motivo, ci sono errori!!! </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1" baseline="0" cap="none" i="0" spc="0" strike="noStrike" sz="32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